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3"/>
  </p:sldMasterIdLst>
  <p:notesMasterIdLst>
    <p:notesMasterId r:id="rId41"/>
  </p:notesMasterIdLst>
  <p:handoutMasterIdLst>
    <p:handoutMasterId r:id="rId42"/>
  </p:handoutMasterIdLst>
  <p:sldIdLst>
    <p:sldId id="427" r:id="rId4"/>
    <p:sldId id="462" r:id="rId5"/>
    <p:sldId id="441" r:id="rId6"/>
    <p:sldId id="442" r:id="rId7"/>
    <p:sldId id="443" r:id="rId8"/>
    <p:sldId id="444" r:id="rId9"/>
    <p:sldId id="445" r:id="rId10"/>
    <p:sldId id="446" r:id="rId11"/>
    <p:sldId id="450" r:id="rId12"/>
    <p:sldId id="451" r:id="rId13"/>
    <p:sldId id="447" r:id="rId14"/>
    <p:sldId id="448" r:id="rId15"/>
    <p:sldId id="449" r:id="rId16"/>
    <p:sldId id="452" r:id="rId17"/>
    <p:sldId id="453" r:id="rId18"/>
    <p:sldId id="454" r:id="rId19"/>
    <p:sldId id="455" r:id="rId20"/>
    <p:sldId id="456" r:id="rId21"/>
    <p:sldId id="457" r:id="rId22"/>
    <p:sldId id="458" r:id="rId23"/>
    <p:sldId id="459" r:id="rId24"/>
    <p:sldId id="460" r:id="rId25"/>
    <p:sldId id="461" r:id="rId26"/>
    <p:sldId id="435" r:id="rId27"/>
    <p:sldId id="436" r:id="rId28"/>
    <p:sldId id="440" r:id="rId29"/>
    <p:sldId id="439" r:id="rId30"/>
    <p:sldId id="330" r:id="rId31"/>
    <p:sldId id="349" r:id="rId32"/>
    <p:sldId id="430" r:id="rId33"/>
    <p:sldId id="431" r:id="rId34"/>
    <p:sldId id="432" r:id="rId35"/>
    <p:sldId id="434" r:id="rId36"/>
    <p:sldId id="357" r:id="rId37"/>
    <p:sldId id="433" r:id="rId38"/>
    <p:sldId id="463" r:id="rId39"/>
    <p:sldId id="358" r:id="rId40"/>
  </p:sldIdLst>
  <p:sldSz cx="12192000" cy="68580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93357" autoAdjust="0"/>
  </p:normalViewPr>
  <p:slideViewPr>
    <p:cSldViewPr>
      <p:cViewPr varScale="1">
        <p:scale>
          <a:sx n="67" d="100"/>
          <a:sy n="67" d="100"/>
        </p:scale>
        <p:origin x="834" y="5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98"/>
    </p:cViewPr>
  </p:sorterViewPr>
  <p:notesViewPr>
    <p:cSldViewPr>
      <p:cViewPr varScale="1">
        <p:scale>
          <a:sx n="82" d="100"/>
          <a:sy n="82" d="100"/>
        </p:scale>
        <p:origin x="203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6A4CC5-1469-43C4-93B4-CAA38CDEBD6D}"/>
              </a:ext>
            </a:extLst>
          </p:cNvPr>
          <p:cNvSpPr>
            <a:spLocks noGrp="1" noChangeArrowheads="1"/>
          </p:cNvSpPr>
          <p:nvPr>
            <p:ph type="hdr" sz="quarter"/>
          </p:nvPr>
        </p:nvSpPr>
        <p:spPr bwMode="auto">
          <a:xfrm>
            <a:off x="0" y="0"/>
            <a:ext cx="40290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eaLnBrk="1" hangingPunct="1">
              <a:defRPr sz="1200"/>
            </a:lvl1pPr>
          </a:lstStyle>
          <a:p>
            <a:pPr>
              <a:defRPr/>
            </a:pPr>
            <a:r>
              <a:rPr lang="en-US" altLang="en-US"/>
              <a:t>Intellectual Property</a:t>
            </a:r>
          </a:p>
        </p:txBody>
      </p:sp>
      <p:sp>
        <p:nvSpPr>
          <p:cNvPr id="113667" name="Rectangle 3">
            <a:extLst>
              <a:ext uri="{FF2B5EF4-FFF2-40B4-BE49-F238E27FC236}">
                <a16:creationId xmlns:a16="http://schemas.microsoft.com/office/drawing/2014/main" id="{A3F5AB90-1EE1-4679-B944-67DF4C6C7005}"/>
              </a:ext>
            </a:extLst>
          </p:cNvPr>
          <p:cNvSpPr>
            <a:spLocks noGrp="1" noChangeArrowheads="1"/>
          </p:cNvSpPr>
          <p:nvPr>
            <p:ph type="dt" sz="quarter" idx="1"/>
          </p:nvPr>
        </p:nvSpPr>
        <p:spPr bwMode="auto">
          <a:xfrm>
            <a:off x="5265738" y="0"/>
            <a:ext cx="40290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endParaRPr lang="en-US" altLang="en-US"/>
          </a:p>
        </p:txBody>
      </p:sp>
      <p:sp>
        <p:nvSpPr>
          <p:cNvPr id="113668" name="Rectangle 4">
            <a:extLst>
              <a:ext uri="{FF2B5EF4-FFF2-40B4-BE49-F238E27FC236}">
                <a16:creationId xmlns:a16="http://schemas.microsoft.com/office/drawing/2014/main" id="{232CD782-6C12-41BC-83B8-DA9A4C78B301}"/>
              </a:ext>
            </a:extLst>
          </p:cNvPr>
          <p:cNvSpPr>
            <a:spLocks noGrp="1" noChangeArrowheads="1"/>
          </p:cNvSpPr>
          <p:nvPr>
            <p:ph type="ftr" sz="quarter" idx="2"/>
          </p:nvPr>
        </p:nvSpPr>
        <p:spPr bwMode="auto">
          <a:xfrm>
            <a:off x="0" y="6657975"/>
            <a:ext cx="40290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eaLnBrk="1" hangingPunct="1">
              <a:defRPr sz="1200"/>
            </a:lvl1pPr>
          </a:lstStyle>
          <a:p>
            <a:pPr>
              <a:defRPr/>
            </a:pPr>
            <a:endParaRPr lang="en-US" altLang="en-US"/>
          </a:p>
        </p:txBody>
      </p:sp>
      <p:sp>
        <p:nvSpPr>
          <p:cNvPr id="113669" name="Rectangle 5">
            <a:extLst>
              <a:ext uri="{FF2B5EF4-FFF2-40B4-BE49-F238E27FC236}">
                <a16:creationId xmlns:a16="http://schemas.microsoft.com/office/drawing/2014/main" id="{2AC951CE-7CCD-40D5-BEED-6771D4535DF8}"/>
              </a:ext>
            </a:extLst>
          </p:cNvPr>
          <p:cNvSpPr>
            <a:spLocks noGrp="1" noChangeArrowheads="1"/>
          </p:cNvSpPr>
          <p:nvPr>
            <p:ph type="sldNum" sz="quarter" idx="3"/>
          </p:nvPr>
        </p:nvSpPr>
        <p:spPr bwMode="auto">
          <a:xfrm>
            <a:off x="5265738" y="6657975"/>
            <a:ext cx="40290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E0810B8D-AB4D-4863-B886-D03237A8D7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6:29:56.416"/>
    </inkml:context>
    <inkml:brush xml:id="br0">
      <inkml:brushProperty name="width" value="0.05292" units="cm"/>
      <inkml:brushProperty name="height" value="0.05292" units="cm"/>
      <inkml:brushProperty name="color" value="#002060"/>
    </inkml:brush>
  </inkml:definitions>
  <inkml:trace contextRef="#ctx0" brushRef="#br0">16808 13164 124 0,'0'0'129'0,"-5"-5"-8"0,5 5-11 0,0 0-4 16,-5-4-9-16,5 4-6 0,0 0-5 0,0 0-8 15,-5-1-3-15,5 1 3 0,0 0-8 0,0 0-2 16,0 0-1-16,-5-2-2 0,5 2-2 0,0 0 4 15,0 0 1-15,0 0-4 0,0 0-3 0,0 0-2 16,0 0-5-16,0 0-4 0,0 0-4 0,0 0-3 0,0 0-6 16,0 0-4-16,0 0-4 0,0 0-5 15,0 0-1-15,0 0-4 0,0 0 1 0,0 0-5 0,0 0 2 16,0 0-4-16,0 0-3 0,0 0 0 0,0 0-1 16,0 0-1-16,0 0-1 0,0 0 1 0,0 0-1 15,0 0-1-15,0 0 4 0,0 0 2 0,0 0 1 16,0 0 1-16,0 0 2 0,0 0 4 0,-4-4 1 15,4 4 0-15,0 0 2 0,0 0-4 0,0 0 1 16,0 0-6-16,0 0 2 0,0 0-1 0,0 0-1 16,0 0 0-16,0 0-3 0,0 0 3 0,0 0-1 15,0 0-3-15,0 0-4 0,23 4-1 0,-21-2 1 0,-2-2-1 16,5 1 0-16,1 0 1 0,-1 0 1 0,1-1-2 16,-6 0 0-16,14 2-4 0,-9-2 3 0,0 0-1 15,4 0 1-15,0 2-4 0,-1-1 2 0,-2-1 3 16,3 0-3-16,3 2 1 0,-6-2 2 0,7 0-4 15,-3 0 1-15,2 1-3 0,-1 1 0 0,-1 0 4 16,2-2-2-16,-1 2 0 0,0 0 2 0,1-1-1 0,1-1-1 16,0 2 0-16,0 0 0 0,-2-1-1 0,1-1 6 15,-3 2-4-15,2-1-4 0,2-1 4 16,-7 1-2-16,3-1 0 0,-1 1-3 0,2-2 2 0,-5 1 4 16,3 0-2-16,-8 0-1 0,13 1 0 0,-13-1 0 15,6 0 1-15,-6 0 2 0,6 0-1 0,-6 0-5 16,7-2 3-16,-7 2-1 0,0 0-1 0,9 2 0 15,-9-2 1-15,0 0 1 0,7 0 0 0,-3 2 2 0,-4-2-4 16,0 0 2-16,0 0 0 0,12 0 2 16,-12 0-3-16,4 1 2 0,-4-1-3 0,0 0 3 0,0 0 1 15,7 2-5-15,-7-2 3 0,0 0 0 0,0 0 0 16,4 1 0-16,-4-1 0 0,0 0-1 0,0 0 0 16,0 0-7-16,3 4-14 0,-3-4-18 0,1 4-17 15,-1-4-19-15,0 3-20 0,0-3-22 0,1 4-43 16,-1-4-184-16,0 0-372 0,3 3 166 0</inkml:trace>
  <inkml:trace contextRef="#ctx0" brushRef="#br0" timeOffset="820.39">17172 13114 17 0,'0'0'135'0,"0"0"-15"0,-2-3-12 0,2 3-14 0,0 0-5 16,-5-2-6-16,5 2-11 0,0 0-8 0,-4-3-8 15,4 3-7-15,-3-5-5 0,3 5 2 0,0 0 3 16,-6-1-2-16,6 1 5 0,0 0-3 0,-4-3 4 15,4 3-2-15,-4-3 0 0,4 3-3 0,-4-3-1 16,4 3 10-16,0 0-15 0,-6-2 1 0,6 2 2 16,-5-2-4-16,5 2 2 0,-4-3 6 0,4 3-3 15,0 0-1-15,0 0 3 0,-5-1-4 0,5 1 2 16,0 0 2-16,0 0 0 0,0 0 0 0,-4-3 2 16,4 3 2-16,0 0-2 0,0 0-2 0,0 0 1 0,0 0-2 15,0 0-2-15,0 0 0 0,0 0 1 16,0 0-4-16,0 0 1 0,-4-2-1 0,4 2-1 0,0 0-2 15,0 0 0-15,0 0-7 0,0 0 2 0,0 0-3 16,0 0-6-16,0 0 5 0,0 0-2 0,0 0-6 16,0 0-4-16,0 0-2 0,0 0-2 0,0 0 1 15,0 0-2-15,0 0-1 0,0 0-1 0,0 0-3 16,0 0 1-16,9 9-2 0,-9-9 1 0,8 4-2 0,-4-3 0 16,2 1-1-16,-1 1 2 0,0 0-3 0,2-2-1 15,-1 3 2-15,2-3-2 0,-2 4 0 0,4-2 0 16,-3-1 0-16,2 0 0 0,-3 1-1 0,2 1 1 15,-2-2-1-15,2 1 0 0,-2-3-2 0,-1 3-2 16,0-1 3-16,1 0-3 0,-4 0 2 0,-2-2 3 16,0 0-3-16,10 0 7 0,-10 0-7 0,1 3 1 15,-1-3 1-15,0 0-2 0,0 0 0 0,0 0 0 16,0 0-2-16,0 0 7 0,3 2-4 0,-3-2 0 16,0 0 0-16,0 0 0 0,0 0-2 0,0 0 0 0,0 0 2 15,-6 4 0-15,3 0-2 0,3-4 1 0,-5 7 14 16,1-4-2-16,0 0 1 0,1 3-4 0,-3-1-1 15,1 0 2-15,1 0-6 0,-2 0 0 0,-2 2 1 16,2 0-3-16,-2 0 3 0,1-2 0 0,0 0-1 16,1 1-1-16,-1 0-1 0,-4-1-1 0,9 1 2 15,-5-2 2-15,2 1 1 0,0-1-3 0,-4 1 2 16,4-2-1-16,0 3 2 0,-2-1 0 0,2-2 2 16,-5 2 2-16,6 0-4 0,-1 0 3 0,-1-2-2 0,3 4-2 15,-5-5 1-15,6 2-1 0,-2-1 0 0,0-1 0 16,2 1 2-16,-1 1-2 0,3-4 0 0,-2 3-2 15,2-3 3-15,-4 3 1 0,4-3-3 0,-3 3-2 16,3-3 1-16,0 0-2 0,0 0 6 0,0 0-13 16,0 0 6-16,-1 6-7 0,1-6-25 0,0 0-44 15,0 0-49-15,-3 2-73 0,3-2-305 0,0 0-544 16,0 0 241-16</inkml:trace>
  <inkml:trace contextRef="#ctx0" brushRef="#br0" timeOffset="2479.36">7586 14545 135 0,'-5'-4'171'0,"1"2"-9"0,4 2-14 15,-5-3-10-15,5 3-17 0,-4-1-10 0,4 1-2 16,-5-2-15-16,5 2-4 0,0 0-10 0,0 0-6 16,-8-3-7-16,4 2-9 0,4 1 1 0,0 0-3 15,0 0-2-15,0 0 0 0,0 0-4 0,0 0 2 0,0 0-1 16,0 0-3-16,0 0-1 0,0 0 0 15,0 0 4-15,0 0-3 0,0 0 1 0,0 0 0 0,0 0 0 16,0 0 1-16,0 0-1 0,0 0 1 0,0 0-2 16,0 0-2-16,0 0-3 0,0 0-2 0,0 0-3 15,0 0-5-15,0 0-2 0,0 0-1 0,0 0-12 16,0 0 3-16,0 0-3 0,0 0-1 0,0 0 0 16,0 0-3-16,0 0 2 0,0 0-4 0,0 0 1 15,0 0-2-15,0 0-1 0,16 6 1 0,-16-6-3 16,6 1-2-16,-6-1 2 0,12 0-3 0,-7 2 3 15,0-2 0-15,5-2-1 0,2 1-1 0,-2 1 0 0,4 0 3 16,-1-1-3-16,1 0-1 0,-3-2-3 16,3 3 4-16,0 3-1 0,3-6-2 0,-3 3-4 0,0-1 5 15,0 1-1-15,-1 0 1 0,1-3-1 0,-4 3-7 16,2-3 7-16,-1 3-1 0,-3-1 2 0,-3 1 0 16,5-1 0-16,-10 1-1 0,10-2-1 0,-4 2-2 15,-6 0 3-15,11 0-2 0,-5 0 2 0,0-1-2 16,-1 1 2-16,-5 0-1 0,10 1-1 0,-3 1-3 15,-1-2 2-15,-1 1 0 0,-5-1 0 0,9 1 2 0,-5 1-1 16,-4-2-7-16,10 1 7 0,-10-1-1 16,7 3 0-16,-3-3 2 0,-4 0-3 0,8 0 1 15,-8 0 0-15,6 0-1 0,-6 0-3 0,0 0-12 0,5 4-12 16,-5-4-19-16,0 0-18 0,3 2-21 0,-3-2-24 16,0 0-33-16,0 0-49 0,0 5-210 0,0-5-434 15,0 0 192-15</inkml:trace>
  <inkml:trace contextRef="#ctx0" brushRef="#br0" timeOffset="3546.02">7848 14502 143 0,'0'0'155'0,"0"0"-9"16,-6-1-5-16,6 1-7 0,-7-1-14 0,7 1-13 16,-5 0-6-16,5 0-8 0,0 0-3 0,-5-3-11 15,5 3-4-15,0 0-8 0,0 0-6 0,-9-2-5 16,9 2-6-16,-2-2-2 0,2 2-3 0,-7-1-8 15,7 1-3-15,-5-4-2 0,5 4 3 0,-4-3-3 0,4 3 2 16,-4-2 2-16,4 2 3 0,-4-4 6 0,4 4-1 16,-2-4 2-16,2 4 0 0,-5-2 1 0,5 2 1 15,-4-4 1-15,4 4-4 0,-3-3 2 0,3 3-4 16,-2-3-4-16,2 3 3 0,0 0 2 0,-4-4-6 16,1 2 0-16,3 2-4 0,0 0 1 0,-3-3-5 15,3 3 4-15,0 0-6 0,-3-4 0 0,3 4-2 16,0 0-1-16,-4-3 3 0,4 3-7 0,0 0-2 15,0 0-4-15,0 0 5 0,0 0 1 0,0 0-4 16,0-5 2-16,0 5-2 0,0 0 0 0,0 0 3 16,0 0 0-16,0 0 3 0,0 0-1 0,0 0 2 0,0 0-1 15,0 0 0-15,0 0-1 0,0 0 5 0,0 0-3 16,0 0-4-16,0 0 0 0,0 0-5 16,0 0 3-16,0 0-4 0,0 0-3 0,0 0 1 0,0 0 3 15,0 0-5-15,0 0-1 0,0 0 1 0,0 0-8 16,0 0 4-16,0 0 2 0,0 0-7 0,17 5 4 15,-12-3 2-15,0-1-5 0,4 1 4 0,-4 0-2 16,3-2 0-16,1 3 0 0,1-2-1 0,0 0 2 16,-2 1-5-16,1-1 1 0,0 1 1 0,0 2 0 0,-1-3 0 15,0 1 0-15,-1 0 0 0,-1 1-3 16,1-1 3-16,-3-1-5 0,2 0 4 0,-3-1 0 16,-3 0-3-16,8 3 3 0,-8-3-2 0,3 2 3 0,-1 1-3 15,-2-3 3-15,3 3 0 0,-3-3-3 16,4 2 1-16,-4-2-2 0,0 0 0 0,0 0 2 0,0 0-3 15,0 0-1-15,0 0 3 0,3 4 4 0,-3-4-5 16,0 0 2-16,3 0 0 0,-3 0-1 0,0 0 1 16,3 4 0-16,-3-4 1 0,3 3-3 0,0 0 3 15,-3-3 2-15,0 0-1 0,0 0 2 0,5 2-3 16,-5-2 0-16,4 0 2 0,-4 0-3 0,0 0 0 16,0 0-2-16,0 0 1 0,0 0 0 0,0 0 5 0,0 0-1 15,0 0-3-15,0 0 0 0,0 0 1 16,0 0-2-16,1 5 1 0,-1-5 0 0,0 0 2 0,0 0-3 15,0 0 0-15,0 0-2 0,0 0 4 0,0 0-2 16,0 0 1-16,0 0 2 0,0 0-3 0,0 0 0 16,0 0 4-16,0 0-1 0,0 0-1 0,0 0-3 15,0 0 3-15,0 0-3 0,0 0 5 0,0 0-10 16,0 0 8-16,0 0 2 0,0 0-3 0,0 0 2 16,0 0-1-16,0 0-2 0,0 0 2 0,0 0-4 15,0 0 3-15,-1 4 2 0,1-4-4 0,0 0-5 16,-6 3 5-16,6-3 4 0,-7 5-2 0,3-2 2 0,-1 1-1 15,0-1 0-15,0 1-1 0,-1 2 0 0,0 0 2 16,1-1-8-16,0 1 4 0,-2 1 3 0,0 1 1 16,1 0-3-16,1-3 0 0,-1 0 1 0,0 1 3 15,1-1-4-15,1-1 0 0,2-1 0 0,-2 1 2 16,0-2-3-16,0 1 1 0,1 0-3 0,3-3 5 16,-4 4-2-16,1-1 4 0,3-3 0 0,-4 3-3 15,4-3-1-15,-1 4 1 0,1-4 0 0,0 0 3 16,0 0-3-16,-4 2-2 0,4-2 3 0,0 0-2 15,0 3-1-15,0-3 4 0,0 0-1 0,3 9-14 16,-2-5-41-16,1 0-55 0,0 1-67 0,2 0-93 0,-3-1-217 16,2 0-526-16,1 1 233 0</inkml:trace>
  <inkml:trace contextRef="#ctx0" brushRef="#br0" timeOffset="8239.95">7527 14466 149 0,'-5'-8'148'0,"1"1"-18"0,-3-2-11 0,4 4-12 15,-2-4-12-15,-4 3-3 0,4-2-9 0,0-1-13 16,-2 4 2-16,4-5 1 0,-3 6-1 0,1-3 0 0,1 0-3 15,2 1-4-15,-4-2-6 0,0-3-7 0,0 4-2 16,1-3-6-16,-2 1 1 0,0 1-6 0,2-1-3 16,-2-1-3-16,1 0-5 0,-2 1 0 0,1-1-6 15,-1 0 1-15,3-1 0 0,-3 2 4 0,-2-3 5 0,1-2-2 16,0 2-3-16,-1-2-3 0,1 5 1 16,1-6 2-16,-1 6-7 0,-3-4 0 0,0 1 2 15,-2 0-5-15,4 0 1 0,-3 1 1 0,-1 0 1 0,0 0-7 16,0 2-3-16,4 1-6 0,-7 0 7 0,4-1 1 15,2 3-4-15,-1-1 0 0,2-1 3 0,0 1-7 16,-2 2 5-16,5-2-4 0,-4 2 2 0,2-2-2 16,0 0-3-16,-2 2 5 0,2 0-3 0,-1-2-3 15,-2 2-1-15,3-2 4 0,-4 2-1 0,-2-3-5 16,4 4 4-16,-7-4 1 0,5 4-7 0,-2 1 4 16,-2-5 0-16,-2 3 1 0,2 4 2 0,-1-2 2 0,-1 2-2 15,3 1-3-15,-3-4 1 0,1 4-1 0,4-2 2 16,-4 1 0-16,4 1-1 0,-4-1 0 15,4 0 2-15,1-1-3 0,-5 1-2 0,-1 1 2 0,0-1 3 16,1-2-4-16,1 3 1 0,3-4-2 0,-3 0-1 16,1 0 3-16,-1 2-2 0,2 0 2 0,2 0 0 15,-1-2 0-15,1 0-4 0,-2 1 5 0,1 1-1 16,-3 0 3-16,3 1-6 0,-2-1 4 0,-1-1-4 16,0 1 4-16,-2-3-2 0,4 1 1 0,-3-1 2 15,3 3-2-15,-3 0-1 0,5-1 2 0,-1 2-4 16,1 0 5-16,0 0-4 0,-1-2-1 0,4 3 4 15,-3-1-3-15,3 1 0 0,0-1 2 0,-1-1-1 16,0 2-6-16,1 2 7 0,-4-2 1 0,1 1-2 16,0 3 4-16,1-2-6 0,-2 1 4 0,-3-1-1 0,-1 1-2 15,4 0 0-15,-4-1 3 0,1 1 1 0,2-2 1 16,-2 2-5-16,4-1 2 0,-4-1-1 0,3 1-2 16,-3 1 1-16,3-1 0 0,0 0 3 0,0 0-1 15,1-2-3-15,-2 3 4 0,2-3-5 0,-1 3 4 16,4-3 1-16,-3 1-7 0,3-1 1 0,-2 3 3 15,1-3 2-15,1 1 4 0,-2-1-1 0,2 1-1 16,0 0-3-16,-1-1 3 0,-2 0-1 0,1 2-1 0,-2-2-2 16,0 2 1-16,1 1-1 0,-6-3 0 0,6 2-1 15,-4 0 4-15,2 1 2 0,-4-1 0 0,2-2-5 16,1 0 0-16,-2 0 5 0,6 3-4 16,-2-3 0-16,2 0 2 0,-1 1 2 0,-1-2-3 0,1 1-8 15,-1 0 5-15,1 1 4 0,-1-2-3 0,1 2 1 16,2-2 5-16,-3 2-3 0,-1-1-1 0,4-1 0 15,-3 2 0-15,1 0 1 0,0 1-1 0,0 0-4 16,1-1 1-16,-1 1 2 0,-1-1 2 0,0 2-3 16,-4-2 1-16,5 2-1 0,-1-2 5 0,4 0 0 15,-2 3-5-15,1-3 3 0,-2 1-4 0,1 0 3 0,0 1-1 16,3-3 2-16,-4 2-2 0,4-1 3 0,2-1 0 16,-2 1-4-16,2 0 0 0,-2 3 2 0,-1-4-1 15,3 3 4-15,0-2-3 0,-2 1 0 0,4-2-1 16,-2 5 0-16,-4-4 1 0,5 0-2 0,-1-1 3 15,-4 3 0-15,2-1-2 0,0 0 0 0,-5 1 2 16,5-3-1-16,-4 4-2 0,3-4 1 0,-2 2 1 16,-1 1 1-16,0-3 3 0,-1 2-8 0,2-1 6 15,1-1-4-15,2 2-2 0,-4-1 2 0,4 1-1 16,-2 0 3-16,3-1 0 0,0 1-3 0,-2-1 2 16,1 0 4-16,-3 2-2 0,1-1-6 0,-1 1 5 0,2-1 2 15,-2 1-1-15,0-2-2 0,-2 2 0 0,4-1 1 16,-1 0-1-16,0-1 3 0,1 1 1 15,-1-1-19-15,0-1 1 0,1 1 2 0,1-1 0 0,-4 1 3 16,4-1 1-16,-1 2 1 0,0-1 1 0,2-1-1 16,-1 0 1-16,-1 1 2 0,1-1-2 0,-3 3 3 15,1-3-1-15,1 3-2 0,-1-3 4 0,1 4-1 16,3-3 0-16,0 1 2 0,-2 2-2 0,-2-1 4 16,3 0-1-16,2-1-2 0,-3 1 0 0,2 1 3 15,-3-3-3-15,4 3-1 0,-4 1 2 0,1 2 0 16,2-7-1-16,1 4 3 0,-2-1 0 0,3-1 1 15,0 3-1-15,-3-2 1 0,3 1-3 0,-1-1 2 0,-1 0-2 16,1 0 2-16,2 0 1 0,-4-1-3 0,3 1 3 16,0 0-1-16,0 2 1 0,0-1 1 0,-1-1-3 15,-2-1 3-15,3 1-1 0,0 2-2 0,0 0 2 16,-1-3-3-16,3 3 0 0,-1-1 0 0,-2 1 2 16,0-2-3-16,4 1 1 0,-2 1 2 0,1-2-1 15,-1-1-1-15,2 1 3 0,-1 0 1 0,3-3-2 16,-3 4 1-16,3-4-3 0,-4 2 0 0,4-2 2 15,-3 5-2-15,3-5 1 0,-2 5 1 0,-1-3 2 16,2 2-3-16,0 0 3 0,-2 1-4 0,3-1 4 16,-1 4 0-16,-1-4-4 0,0 1 1 0,-2 5 4 15,3 0-2-15,-4-3-2 0,1 4 2 0,0-3-4 0,0 2 5 16,2-2-1-16,-2 3-1 0,1-6 0 0,1 1 0 16,-1-1 1-16,-2-1 0 0,4 1-1 0,-3 2-5 15,3-3 5-15,-2 2-1 0,-1-2 4 0,3 1-6 16,-2 2 1-16,2-2 2 0,1 0 1 0,0 1-3 15,-4-2 0-15,3 2 4 0,1 0-3 0,0-1 0 16,0 2 0-16,0-2 1 0,0 1-3 0,0 0 5 16,-4-1-5-16,4 2 4 0,-1-2 2 0,1 2-2 15,0 0-4-15,0-1 2 0,0 1 2 0,1 0-2 16,-1 0 3-16,0 1-3 0,0-1 0 0,0 0 2 16,4 2 1-16,-8-1-3 0,4-1 0 0,-1 0 4 15,2-3-2-15,-1 3-2 0,4-2 0 0,-4 1 1 0,4 1 1 16,-3-2-1-16,0 2 1 0,2-1-1 15,-2 2 2-15,3-4-1 0,-1 4 1 0,-1 0-2 0,1-1 0 16,1 1-3-16,-2-1 6 0,2 1-3 0,-3 2 0 16,2-3 0-16,-2 2 3 0,2-2-2 0,-1 3-1 15,2 0 1-15,-1-3-1 0,2 0 0 0,-4 3 0 16,4-3 0-16,-1-2 2 0,0 4 0 0,0-6 0 16,-2 2-1-16,2 2 1 0,-1-2 1 0,0 3-2 15,0-3 0-15,2 2 1 0,-3-3-3 0,4 1 4 16,-4 3-1-16,2-3-2 0,0 2 2 0,2-1-1 15,1 2 2-15,-4-3 0 0,1 2-3 0,1-2 4 16,-1 0-4-16,0-1 1 0,0 2 2 0,2-2-2 0,-1 1 3 16,3-1-3-16,-4 1 2 0,6 0-1 15,-5-1 1-15,3 0-2 0,-2 3 0 0,2-4-1 16,2 4 1-16,-2-1 2 0,0-1-3 0,2 2 0 0,-4-1 1 16,3-1 1-16,-1 2-2 0,2-2 0 0,-1 2 1 15,0-2 1-15,0 3-1 0,-4-4-2 16,3 1 3-16,-2 0-3 0,1-1 2 0,-1-1-1 0,0 1-1 15,3 1 4-15,-2 0-3 0,3-2 1 0,-1 2 0 16,0-1 1-16,3 2 2 0,0-3-1 0,-2 1-3 16,3 0 2-16,-3-1-3 0,3 1 2 0,0-1 0 15,3 4 0-15,-3-3 2 0,-1 0-6 0,2 2 5 16,-3-2-2-16,1-2 1 0,-1 5-2 0,1-2 2 16,0 0 1-16,0 1-3 0,3-2 1 0,-5 1 2 0,2 0-2 15,-2-1 1-15,0 0 0 0,2 1 2 16,-2 0-4-16,3 0 4 0,-4-2-2 0,4 1 0 15,-4-1 1-15,2 0 1 0,-1 2-1 0,2-3-1 0,2 1 4 16,-4 1-3-16,2-3-1 0,2 1-1 0,-4 1 0 16,3-1-2-16,-2-1 5 0,-1 2-1 0,3-1 1 15,-4-2-2-15,5 1 0 0,-1-1-1 0,0 2 0 16,1 0 3-16,-4 1-2 0,4-1 0 0,-1 0-2 16,-2 1 0-16,2-2-1 0,-3 2 1 0,2-2-1 15,-3 1 2-15,1-1 0 0,0 3 0 0,-1-2 0 16,-4 1 1-16,3-1-4 0,-1 1 3 0,1-1 2 15,0 2-3-15,-2-3 4 0,3-1 0 0,-1 0-2 16,1 3 3-16,1-3 0 0,4 0 6 0,-2 0-4 16,0 2 2-16,1-2-2 0,0-2 0 0,0 2-2 15,5 0-1-15,-7 0 2 0,3 2 2 0,-1-4-4 0,1 4 2 16,-4-4-2-16,3 5 0 0,-3-3-2 0,4 1-1 16,-1 0 6-16,0 1-5 0,-3-2 0 0,9 1 1 15,-7 2 0-15,-2-3-2 0,3 1 5 0,-2 1-3 16,2 1-1-16,-1-3 3 0,-2 0-4 0,2 0 4 15,0 0-1-15,2 0-3 0,-5 0 1 0,1 1 1 16,3 0 0-16,-3 2-1 0,-1-3-1 0,0 0 3 16,3 0-3-16,-2 1-2 0,0-1 3 0,2 3 0 15,-5-3-1-15,3 0 0 0,1 0 0 0,0 0 2 16,-1 0-2-16,-3 0 1 0,3 0 0 0,-1 0-3 16,2 0 3-16,1-3 2 0,-2 2-1 0,-1 1-2 15,0 0 1-15,-1 0 1 0,2 0-1 0,0 0-2 16,-2 0 3-16,1 0-4 0,1 0 2 0,-2 0 1 0,0 0 1 15,-1 0-2-15,2 0 0 0,-1 0 2 16,-3 0-2-16,8 0 2 0,-7 1-2 0,2-2 1 16,-1 1 2-16,1 0-3 0,-2 1 0 0,2-2 6 0,-8 1-1 15,14 0-2-15,-6 0 0 0,-2 0 7 0,2 0-3 16,-1-1-3-16,1-1 1 0,-1 2 0 0,5-1-1 16,-7 1 0-16,3 0-1 0,1 0-2 0,-4-1 1 15,7 1 1-15,-6 0-2 0,2 0 2 0,1-3-2 16,0 3 2-16,-3 0-3 0,3 0 3 0,-2 0 0 15,4-2 0-15,-1 2-1 0,0 0 1 0,-1 0-3 16,0-1 0-16,1 1 2 0,-1-2-1 0,4 2 0 16,-3-1 2-16,1 1-1 0,-2-1-5 0,3 1 5 0,-4 0-4 15,2 0 2-15,-1-2 3 0,0 1-2 0,0 1-2 16,0-1 2-16,1 0 1 0,-2-1 0 16,0 2-1-16,3-3-2 0,-2 2 4 0,1-2-3 15,0 2 1-15,-2 0 3 0,-2 0-3 0,3 1-2 0,-1 0 2 16,-8 0-1-16,14-1 1 0,-9 2-2 15,0-1 2-15,4 0 0 0,-4 1 0 0,-5-1-1 0,13-1 0 16,-4 1 3-16,-9 0-3 0,10 1 0 0,-3-2 2 16,-7 1-4-16,15 0 4 0,-10 0-1 0,0-3-1 15,3 2 4-15,-3 1-3 0,4-1 5 0,3-2-1 16,-6 1-1-16,4 0 1 0,2 0-2 0,-3 1 1 16,-1 0 0-16,0 0-2 0,-3 0 0 0,2 0 0 0,1-2-2 15,-1 3 2-15,5-3 1 0,-5 3-3 16,3-2 1-16,-2 1 1 0,1 0-2 0,-5 0 1 15,3-1 1-15,0 1-2 0,-1 1 2 0,2-1 0 0,1 0 2 16,-3-1-4-16,2 0 1 0,1-1 0 0,4 2 3 16,-7-2-3-16,3-1 1 0,2 3-1 0,-2-4-1 15,3 2 1-15,-2-1 1 0,0 2-1 0,-1-1-3 16,3 0 2-16,-2 3 0 0,-2-4-2 0,3 3 2 16,-4 0-1-16,-1-2 1 0,3 3-1 0,-3-3 2 15,3 3-2-15,-1-2 2 0,1-1-1 0,-3 1 1 16,2 0 1-16,0 1-2 0,2-3 0 0,-4 3 1 15,3-2-1-15,-2 0 1 0,-1 0-1 0,3 0 0 0,1-1 0 16,-2 3-1-16,3-2 2 0,-2 0-1 16,0 1 0-16,1-1-2 0,-3 1 2 0,-1 1 0 15,5-1 1-15,-4-3 1 0,-2 3-2 0,0 1-1 0,0 0 1 16,3-2 2-16,0 2-1 0,-2-3 1 0,-2 3-3 16,1 0 3-16,0-2-1 0,4 1-2 0,-4 0 3 15,-1-1-4-15,4-1 2 0,-3 1-2 0,1 1 2 16,-1-1 1-16,2 0 0 0,-2 1-1 0,-1 0 3 15,1-1-4-15,1 1 1 0,-2 0-2 0,1-1 0 16,-5 3 3-16,9-3 0 0,-5 1-1 0,1 0 0 16,0 1 0-16,-1-2 0 0,-4 3 3 0,8-4-3 15,-4 4 0-15,-1-1 3 0,1-2-3 0,0 1 2 16,-4 2-2-16,6-3 0 0,-2 1 0 0,0-1 0 16,0 0 2-16,0 2-2 0,-2-2 1 0,2 1-1 15,-4 2 0-15,9-3 0 0,-4 3 0 0,-2-3 0 16,-3 3 0-16,6-5-2 0,-3 4 5 0,-1-2-1 0,-2 3 4 15,5-5-1-15,-1 5 4 0,-4 0 3 0,5-5 1 16,-5 5 0-16,4-4 0 0,-4 1-1 0,0 3-1 16,4-5-1-16,1 2 0 0,-4-1 0 0,2 2-2 15,-3 2 3-15,6-5-5 0,-2 2 2 0,-3 0-1 16,7-1-2-16,-4 2 0 0,1-2-1 0,-4 0-2 16,7-1 2-16,-4 1 1 0,1 1 0 0,0 1 2 15,-1-3-1-15,1 3 2 0,1-2-1 0,-2 2 1 16,0-1 0-16,1-1 3 0,-2 3-2 0,-2-3 3 15,-1 4 2-15,6-6 3 0,-4 2 3 0,0 0 0 16,3 1-3-16,-4-2 1 0,1 0-2 0,0 1 1 16,-2-1 2-16,3-1 5 0,-2 2-1 0,2-1-8 15,-2 0-1-15,2 1 3 0,0-1-6 0,0 0 0 0,2 0-1 16,-1 0 0-16,-2 0-1 0,1 1-3 16,2-1 1-16,-2-2-1 0,-1 5 3 0,1-1-5 0,-2-2 0 15,2 0 1-15,-1 1-2 0,3 3 1 0,-5-3 1 16,3-2-3-16,-3 2 2 0,4 0 1 0,-2 0 5 15,0-3 1-15,0 3 2 0,1-3-2 0,-1 1 0 16,2-2 4-16,-3 2 1 0,2-1-2 0,-1 2 0 16,2-3 8-16,-4 2 2 0,1-1-5 0,-1-1-1 15,0-1-2-15,3-1-1 0,-3 3-1 0,0-2-2 16,-3 1 0-16,3 0-17 0,-1 2-36 0,2-1-50 16,-1 2-78-16,3-2-118 0,-2 0-199 0,3 2-526 0,0-2 233 15</inkml:trace>
  <inkml:trace contextRef="#ctx0" brushRef="#br0" timeOffset="19875.43">13742 16012 76 0,'0'0'101'15,"0"0"-16"-15,0 0-7 0,-8 4-5 0,8-4-9 16,0 0-1-16,0 0 2 0,0 0-4 0,0 0-1 16,0 0-7-16,-3 3 1 0,3-3-1 0,0 0-14 15,0 0 7-15,0 0-7 0,0 0 1 0,0 0-5 16,0 0 1-16,0 0-4 0,0 0-3 0,0 0-4 15,0 0-2-15,0 0 5 0,-5 3-7 0,5-3-2 16,0 0-3-16,0 0 6 0,0 0-6 0,0 0 5 16,0 0 0-16,0 0 1 0,0 0 4 0,0 0 1 15,0 0-1-15,0 0 2 0,0 0 4 0,0 0-3 16,0 0 2-16,0 0-2 0,0 0 0 0,0 0 0 16,0 0-2-16,0 0-2 0,0 0-3 0,0 0-1 15,0 0-2-15,0 0-1 0,0 0-5 0,0 0 1 16,0 0-2-16,0 0 1 0,0 0-1 0,0 0-1 15,0 0-6-15,0 0 2 0,0 0-1 0,0 0-2 16,0 0 0-16,0 0 4 0,0 0 3 0,0 0-5 16,11 4 6-16,-6-3-4 0,2 1 4 0,1 1-1 0,2-1-2 15,-1 1 0-15,0-2-5 0,1 2 2 0,1 1 4 16,-2-1-4-16,4-1-1 0,-4 1 6 0,4-1-5 16,-3 1 1-16,4-3-8 0,-5 3 9 0,5-3 2 15,-2 1-2-15,2 0 1 0,-1 2-2 0,-1-2 2 16,0 0-2-16,-2-1 1 0,1 2 2 0,0-2-4 15,-1 0 2-15,-1 0-4 0,1 2 1 0,-3-1 0 16,2-1-2-16,-1 0 1 0,0 2-4 0,-1-1 3 16,0 0 1-16,-2-1-4 0,3 0 2 0,-3 1 1 15,-5-1 0-15,9 2-1 0,-9-2 0 0,10 1-1 16,-10-1 0-16,5 2-1 0,-5-2 2 0,0 0 0 16,4 0-3-16,-4 0 5 0,0 0-4 0,0 0-15 15,0 0-16-15,0 0-29 0,0 0-36 0,0 0-63 0,0 0-151 16,0 0-334-16,0 0 148 0</inkml:trace>
  <inkml:trace contextRef="#ctx0" brushRef="#br0" timeOffset="20909.5">13850 15891 53 0,'0'0'103'0,"0"0"-12"0,0 0-5 15,0 0-14-15,0 0-2 0,0 0-11 0,0 0-2 16,0 0-4-16,0 0-11 0,0 0 2 0,0 0-12 16,0 0 1-16,0 0 0 0,0 0-6 0,0 0-5 15,0 0 1-15,0 0-2 0,0 0 3 0,0 0-4 16,0 0-1-16,0 0 0 0,0 0 3 0,0 0-3 15,0 0 4-15,0 0 1 0,0 0-4 0,0 0 3 16,0 0-2-16,0 0-12 0,0 0 9 0,0 0 3 16,0 0-3-16,-3 8-1 0,3-8 0 0,0 0 0 15,-3 4 3-15,3-4 2 0,0 0-4 0,-3 2-1 16,3-2-4-16,-7 3 2 0,6 0 6 0,-4-1-6 16,-2 2 4-16,1-1-1 0,1 0-2 0,0 0 3 15,-5 3-2-15,1-1-3 0,1-1-2 0,-1 0-1 16,2 0-3-16,-1 1-1 0,2-4-3 0,-1 4 3 0,1-3 3 15,0-2-3-15,-1 3 1 0,1-2-2 16,-1 2 0-16,0-1 3 0,2-1-4 0,-2 0 3 0,2 2-1 16,0-1 0-16,-1-1 1 0,6-1-4 0,-9 2 5 15,6-2-1-15,3 0-5 0,-5 0 1 0,5 0 5 16,0 0-17-16,-5 2 13 0,5-2-2 0,-3 3-2 16,3-3 3-16,0 0-5 0,0 0 2 0,-6 0 3 15,6 0 3-15,0 0-7 0,0 0-2 0,0 0 5 16,0 0 0-16,0 0 0 0,0 0 0 0,0 0-1 15,0 0-2-15,0 0-1 0,0 0 3 0,0 7 0 16,0-7 1-16,0 0-2 0,0 0 1 0,5 5-2 16,-4-3-1-16,-1-2 5 0,4 5-3 0,-3 0-2 15,3-3 6-15,0 1-2 0,0-1 0 0,0 0-1 16,2 1 0-16,-2 2 0 0,1-3-2 0,0 3-1 16,-1-3 0-16,0 3 0 0,0-3 0 0,1 1 3 0,-1 0-2 15,-2-1-10-15,-1 1 10 0,2 1-1 0,-3-4 0 16,3 3 3-16,-3-3-3 0,1 4 4 15,1-2-5-15,-2 1 3 0,0-3-3 0,-1 6 4 0,0-2-4 16,1-4 1-16,-1 5 3 0,1-5-3 0,-3 3 5 16,3 1-1-16,0-4-6 0,-1 3 6 0,1-3-3 15,0 0 0-15,0 5 0 0,0-5 2 0,0 0 2 16,0 0-2-16,0 0-8 0,-2 4 5 0,2-4-4 16,0 0 5-16,0 0 4 0,0 0 0 0,0 0 8 15,0 6 1-15,0-6-3 0,0 3 7 0,2 0-6 16,-2-3 5-16,1 5-1 0,-1-5-20 0,0 0 16 15,0 10-3-15,3-10-2 0,-3 0 3 0,0 0 0 16,0 5-6-16,0-5 6 0,0 0-5 0,0 0 1 0,0 0-2 16,0 0 3-16,0 3-3 0,0-3 4 0,0 0-3 15,0 0 2-15,0 0-3 0,0 0-3 16,0 0 5-16,-3 5-2 0,3-5-5 0,0 0 0 0,0 0 3 16,0 0 1-16,0 0-1 0,0 0 5 15,0 0-2-15,0 0-3 0,0 0-1 0,0 0 1 0,0 4 1 16,0-4-2-16,0 0 4 0,0 0-2 0,0 0 3 15,0 0-1-15,0 0-1 0,0 0-29 0,0 0-74 16,0 0-207-16,-1-17-331 0,2 14 147 0</inkml:trace>
  <inkml:trace contextRef="#ctx0" brushRef="#br0" timeOffset="33449.83">7946 16344 123 0,'0'0'119'0,"0"0"-9"0,0 0-6 16,-5 0-9-16,5 0-8 0,0 0-12 0,0 0-6 0,0 0-11 15,0 0 0-15,0 0-3 0,0 0-7 16,0 0-2-16,0 0 0 0,-2-5-5 0,2 5-5 0,0 0-4 16,0 0-4-16,0 0-3 0,0 0-2 0,0 0 3 15,0 0-12-15,0 0 3 0,0 0-1 0,0 0-1 16,0 0-2-16,0 0-2 0,0 0 5 0,0 0-5 16,0 0-9-16,0 0 9 0,0 0-6 0,0 0 4 15,0 0-6-15,0 0-7 0,0 0 10 0,0 0-2 16,7 9-1-16,-7-9 3 0,4 2-2 0,-4-2-1 15,0 0 1-15,7 3-1 0,-7-3 2 0,6 1 4 16,-5 0-2-16,-1-1 0 0,9 1-4 0,-5 1 6 16,1-2-2-16,0 1 4 0,3-1-5 0,-2 2-2 15,3-2 9-15,-2 1-6 0,2 0-1 0,2-1 0 0,-2 3-1 16,0-2 0-16,2-1-2 0,0 1 4 16,-1-1 2-16,3 0 1 0,-2 0-1 0,1-1 1 15,-1 0-8-15,1 1 4 0,2 0-4 0,-4-1 1 16,3-1 0-16,-3 2 3 0,-4-1-2 0,1 0 0 15,-7 1 1-15,11 0-2 0,-11 0-3 0,5 0 3 16,-5 0 3-16,8-3-7 0,-8 3 3 0,0 0-3 0,5 0 2 16,-5 0-5-16,0 0 0 0,0 0-12 0,0 0-16 15,0 0-18-15,3-2-26 0,-3 2-35 0,0 0-121 16,0 0-251-16,0 0 111 0</inkml:trace>
  <inkml:trace contextRef="#ctx0" brushRef="#br0" timeOffset="33807.37">8005 16462 93 0,'-1'4'125'0,"1"-4"2"0,0 0-11 0,0 0-9 15,0 0 0-15,0 0-7 0,0 0-8 0,0 0 0 16,0 0-4-16,0 0-7 0,0 0-7 0,0 0-4 16,0 0-5-16,0 0-4 0,0 0-4 0,0 0-11 15,0 0-1-15,0 0-6 0,0 0 0 0,0 0-6 16,0 0-6-16,0 0 2 0,0 0-4 0,0 0-4 15,23-4-1-15,-13 4 0 0,-5-2-4 0,7 0-3 16,-4 1 1-16,-1 0-1 0,1 2-19 0,-2 0-19 16,2-1-34-16,-1 2-46 0,0 0-172 0,-1 1-300 15,2-3 133-15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05:53.037"/>
    </inkml:context>
    <inkml:brush xml:id="br0">
      <inkml:brushProperty name="width" value="0.05292" units="cm"/>
      <inkml:brushProperty name="height" value="0.05292" units="cm"/>
      <inkml:brushProperty name="color" value="#002060"/>
    </inkml:brush>
  </inkml:definitions>
  <inkml:trace contextRef="#ctx0" brushRef="#br0">24913 7219 87 0,'0'0'126'0,"0"0"-13"0,0 0-8 0,0 0-2 16,0 0-1-16,0 0-5 0,4 1-13 0,-4-1 6 16,0 0-4-16,0 0-7 0,0 0-5 0,0 0-10 15,0 0-3-15,0 0-4 0,0 0-1 0,0 0-4 16,0 0-2-16,0 0-5 0,0 0-9 0,0 0-1 15,0 0 2-15,0 0-5 0,0 0-8 0,0 0 7 16,0 0 1-16,0 0-9 0,0 0 0 0,0 0 3 0,0 0-4 16,0 0-4-16,0 0-2 0,-9-9 1 15,9 9 0-15,-5-1 2 0,1-3-3 0,3 0-4 16,-1 2 0-16,0-3 2 0,-2 0 0 0,3 3-2 0,-3-2 1 16,2-3-1-16,0 1-1 0,0-2-5 0,2-1-1 15,-4 0 0-15,4-4 2 0,-2 1-1 0,0 0 0 16,4-3 0-16,-4-4-2 0,2 4 0 0,0-1 0 15,-2 1-1-15,2 0-1 0,0 4 3 0,2-2-3 16,-2 2 0-16,0 0 0 0,0 0 2 0,2-1-3 16,0-1 1-16,-1 2-2 0,4-6 1 0,-1 4-1 15,-4 3-1-15,0-2 2 0,4 3-1 0,-3-1 5 0,1-1-8 16,0 2 2-16,2 0-3 0,-4-1 3 16,1 0 3-16,2-1-3 0,-2 1 2 0,-1 2-2 0,0-1 3 15,5-1-4-15,-5 3 1 0,0-3-2 0,1 5 6 16,2-2 3-16,-2 1-1 0,-1 0 1 0,0 1-5 15,0 1 4-15,0 1 1 0,0-3-1 0,0 6-3 16,0-5 2-16,0 5-1 0,0-6-2 0,0 6 3 16,0-3-5-16,0 3 2 0,-1-4 0 0,1 4-2 15,0 0 3-15,-4-4-4 0,4 4 4 0,0 0-1 16,-3-4 0-16,3 4-5 0,-6 0 7 0,6 0-2 16,-7-2 1-16,7 2-2 0,-7-2 2 0,-2 1-5 0,9 1 4 15,0 0-1-15,-10-1 0 0,8 0 0 0,2 1 2 16,-9-3 1-16,9 3-5 0,-8-2 0 0,8 2 1 15,-5-1 1-15,5 1 5 0,-5-1-2 0,5 1-1 16,-3-4-1-16,3 4-6 0,-2-5 5 0,2 1 8 16,0 4-3-16,-2-7 4 0,1 2-1 0,2 1-2 15,2 1-1-15,1-1 3 0,-2-1-6 0,1 2-1 16,2-2-3-16,-3 3 6 0,2-2-3 0,0 1 1 0,1 0 0 16,-3-1-2-16,0 1 1 0,3 1 0 0,-5 2-1 15,4-5 2-15,0 5-3 0,-4 0 6 0,2-4-2 16,-2 4-1-16,4-2-3 0,-4 2 1 0,0 0-3 15,0 0 1-15,0 0 3 0,9 5-2 0,-5-4 2 16,-4 3-1-16,0-4 1 0,5 6-2 0,-5-1-1 16,0-1 1-16,2 1 1 0,1-3 0 0,-3 4 0 15,1-1 1-15,2 0-2 0,-3-1 3 0,0 0-4 0,0 2-1 16,0-2 5-16,0 2 0 0,0-1-2 16,-4-1-1-16,1-2-1 0,3-2-4 0,-7 7-12 0,3-4-29 15,-7 2-36-15,3-4-53 0,-3 0-191 16,-1-1-354-16,-1 0 157 0</inkml:trace>
  <inkml:trace contextRef="#ctx0" brushRef="#br0" timeOffset="1549.11">24890 6581 41 0,'0'0'133'15,"0"0"-12"-15,0 0-3 0,0 0-16 0,0 0-10 16,0 0-10-16,0 0-6 0,0 0-2 0,0 0-6 16,0 0 2-16,0 0-4 0,0 0-6 0,0 0-8 0,0 0-5 15,0 0 4-15,0 0-4 0,0 0-5 0,0 0 4 16,0 0-1-16,0 0 1 0,0 0 0 0,0 0 1 16,0 0-2-16,0 0-4 0,0 0-4 0,0 0 0 15,0 0-1-15,0 0-1 0,-5-3-4 0,5 3-2 16,0 0-3-16,0 0-6 0,0 0 2 0,0 0-5 15,0 0 3-15,0 0-7 0,0 0-1 0,0 0-1 16,0 0-3-16,0 0 0 0,0 0 4 0,0 0-5 0,0 0 0 16,0 0 2-16,0 0-6 0,0 0 2 0,0 0 0 15,0 0 1-15,5 11-2 0,-3-8 0 16,0 0-1-16,0 1-2 0,0-1 0 0,-2 2 1 0,5-3-4 16,0 1 6-16,-1 1 1 0,1 0 0 0,0 0-3 15,3-1 1-15,-3 1 0 0,5 1-3 0,-2-3 2 16,1 1-1-16,0 0 2 0,-3-1 2 0,2 1-3 15,-3-2-4-15,2 2 3 0,0-2 0 0,-3 0 2 16,1 1-3-16,-1 1 3 0,0-2-1 0,-4-1-4 16,5 1 5-16,-5-1-5 0,6 3 4 0,-6-3 0 15,0 0 1-15,0 0-1 0,4 0-1 0,-4 0-1 0,0 0 1 16,0 0-2-16,0 0 4 0,0 0-2 0,0 0-2 16,0 0 1-16,0 0 3 0,0 0-7 0,0 0 5 15,0 0 1-15,0 0-2 0,0 0-5 0,0 0 7 16,0 0-4-16,0 0 0 0,-17-4 1 0,17 4 1 15,0 0-1-15,0 0-1 0,0 0 3 0,0 0 1 16,-7 0-1-16,7 0-6 0,0 0 1 0,-11-1 7 16,5 1-4-16,6 0 1 0,-11-2 0 0,3 1 2 0,-1-1 3 15,-1 2-5-15,-2-1 0 0,-2 0 0 16,1 1 0-16,0-3 2 0,2 2-4 0,-4 0 4 0,2-1-4 16,2 1 4-16,-2 0 0 0,3-2-3 0,1 3-2 15,0-1 6-15,1 1-7 0,-1-2 10 0,1 2-5 16,1-2-1-16,2 2 1 0,0-2-1 0,5 2 2 15,-9-1 1-15,9 1-10 0,-12 3-32 0,10-3-58 16,2 0-80-16,-7 4-129 0,7-4-330 0,0 0 147 16</inkml:trace>
  <inkml:trace contextRef="#ctx0" brushRef="#br0" timeOffset="7745.68">24200 6399 39 0,'0'0'127'0,"0"0"-14"0,0 0-7 0,0 0-10 16,0 0-8-16,0 0-7 0,0 0-4 15,0 0-5-15,0 0-5 0,0 0-7 0,-2-4-6 16,2 4-5-16,0 0-4 0,0 0-6 0,0 0-9 16,0 0 3-16,0 0-5 0,0 0-6 0,0 0 0 15,0 0-10-15,0 0 8 0,0 0-5 0,0 0 2 0,0 0-8 16,0 16 2-16,-1-13 0 0,1 1 0 0,-2 3 0 15,1-1-2-15,1-1-1 0,-1 4-5 0,-1 0 5 16,1-1-4-16,0 1 2 0,-1 2 4 0,1-2-10 16,0 3 1-16,1-3 4 0,-1 1-3 0,-1 2 7 15,1-1-3-15,0 0-2 0,-2 1-1 0,2 0 3 16,-4 0-7-16,4-2 8 0,1 2-2 0,-2 0-4 16,1 0 0-16,0-1-3 0,-2 1 5 0,2-3-4 0,-2 3 8 15,1 1-7-15,-1 0-1 0,2-1 4 0,-2 0-4 16,-1 4 0-16,1-3 1 0,-1 3 0 0,1 0-2 15,1 1 6-15,-1-2-1 0,1 1-1 0,-1-2-3 16,-1-2 1-16,2 1 3 0,-3-3 1 0,2 2 0 16,1 1-4-16,-1-1 2 0,2 0-1 0,-3 3 3 15,3-2 0-15,-2-1-4 0,2-2 3 0,-2 3-1 16,3-2 3-16,0-1-1 0,0 2-6 0,-1 1 1 16,1-4 3-16,0 3 3 0,1-2-11 0,-1 0 6 15,0 0-4-15,3-2-1 0,-2 0 3 0,-1-2 1 16,1 2 3-16,-1-3 0 0,0 3-1 0,2-1 5 0,-2-1-16 15,2 2 12-15,-2-3-5 0,0 1 6 0,3 1 1 16,-3-1 1-16,1-1-3 0,-1 2 1 16,0-4 0-16,3 2-1 0,-2-1-3 0,-1 3-8 0,3-4 10 15,-3 0-5-15,1 2 11 0,0-1-10 0,3-1 7 16,-4 1-3-16,0-4-1 0,4 4 5 0,-4-4-10 16,1 4 4-16,-1-4-6 0,0 0-26 0,0 0-19 15,0 0-22-15,0 0-56 0,0 0-73 0,0 0-221 0,2-10 98 16</inkml:trace>
  <inkml:trace contextRef="#ctx0" brushRef="#br0" timeOffset="8168.43">24029 7059 67 0,'0'0'130'0,"0"0"-19"0,0 0-7 0,0 0-4 0,0 0-13 16,0 0-3-16,0 0-14 0,0 0-4 0,0 0-5 16,0 0-4-16,0 0-2 0,0 0-3 15,0 0-4-15,0 0-2 0,0 0-10 0,0 0-5 0,0 0 1 16,0 0-3-16,0 0 0 0,0 0-10 0,0 0 3 15,0 0-7-15,0 0 2 0,0 0 2 0,0 0-5 16,0 0-5-16,0 0 5 0,-4 12-1 0,4-12 6 16,4 8 2-16,-4-1 7 0,1 0-2 0,-1-1-5 0,0 1-2 15,2 0 0-15,0 3 0 0,2-1 1 0,-3 1-4 16,3 0-3-16,1-1 3 0,-2 0-7 0,-1 0 3 16,6 0-3-16,-7-2 1 0,3 0-1 0,-3-2-5 15,3 3 0-15,-1-3 4 0,-3-1-2 0,1 1 3 16,2-1-6-16,-1-1 4 0,-2-3 0 0,0 4-11 15,3-3 10-15,-3-1-5 0,1 5-4 0,-1-5-18 16,4 3-26-16,-4-3-54 0,0 0-166 0,6-9-290 0,-1 5 128 16</inkml:trace>
  <inkml:trace contextRef="#ctx0" brushRef="#br0" timeOffset="8459.64">24246 7088 104 0,'0'0'171'0,"0"0"-19"16,0-5-14-16,0 5-14 0,0 0-9 15,0 0-17-15,0 0-6 0,0 0-11 0,-4-4-3 0,4 4-7 16,0 0-7-16,0 0-7 0,0 0-9 0,0 0-4 15,-6 10-8-15,1-5-4 0,-1 1 1 0,-1 0 0 16,-3 1-7-16,1 0-2 0,1 1-3 0,1 0-2 16,-3 0-6-16,3 0 5 0,-2-1-1 0,0 2-5 15,-1-2-11-15,0 2-17 0,1-3-26 0,-1 3-35 16,1-5-188-16,-2 0-287 0,1 3 128 0</inkml:trace>
  <inkml:trace contextRef="#ctx0" brushRef="#br0" timeOffset="21679.05">20548 8751 128 0,'0'0'199'15,"0"0"-15"-15,-5-8-15 0,5 8-18 16,-2-3-14-16,2 3-17 0,0 0-12 0,0 0-9 0,-2-5-8 15,2 5-11-15,0 0-7 0,0 0-11 0,0 0-5 16,0 0-6-16,0-4-5 0,0 4-5 0,0 0-2 16,0 0-2-16,0 0-6 0,0 0-3 0,0 0-4 15,0 0-3-15,0 0-2 0,0 0-2 0,0 0-3 16,0 0-2-16,0 0-3 0,0 0 5 0,0 0-6 0,0 0 2 16,0 0-3-16,0 0-4 0,0 0 5 15,0 0 3-15,0 0-7 0,0 0 2 0,0 0 0 0,-7-1 0 16,7 1 1-16,0 0-2 0,0 0 1 0,0 0-1 15,0 0-1-15,0 0-3 0,-3-4 3 0,3 4 2 16,0 0-4-16,0 0 3 0,0 0-1 0,-4-2-1 16,4 2 2-16,0 0 4 0,0 0-4 0,-6-2 3 15,6 2-5-15,-3-2 5 0,3 2-2 0,-4-5-2 16,4 5-2-16,0 0 1 0,-3-2-5 0,3 2 1 16,0 0 4-16,0 0 2 0,0 0-3 0,-5-2 2 0,5 2 2 15,0 0-6-15,0 0 3 0,0 0-3 0,0 0 1 16,0 0 1-16,0 0 2 0,0 0 0 0,0 0-1 15,0 0-1-15,-5-3-1 0,5 3 0 0,0 0 1 16,0 0 3-16,0 0 6 0,0 0-2 0,0 0 1 16,0 0 4-16,0 0 7 0,0 0-2 0,0 0 2 15,0 0 0-15,0 0-3 0,17-1 0 0,-13 1 1 16,-4 0 1-16,10 0 1 0,-3-2-5 0,-1 2 1 16,1-1-2-16,0 0-9 0,-2 0 3 0,4 1 2 0,-9 0-2 15,9-2-1-15,-9 2 2 0,5-2-4 16,-5 2 0-16,7-1-2 0,-7 1 1 0,0 0-1 0,0 0-5 15,0 0 4-15,7 0 0 0,-7 0 4 0,0 0-10 16,0 0-29-16,0 0-14 0,0 0-47 0,0 0-65 16,0 0-227-16,0 0-417 0,-11-7 185 0</inkml:trace>
  <inkml:trace contextRef="#ctx0" brushRef="#br0" timeOffset="28200.92">13120 8468 10 0,'0'0'104'0,"0"0"-16"0,0 0-3 0,0 0-10 0,0 0 2 15,0 0-17-15,0 0-5 0,0 0-4 16,0 0-11-16,0 0-5 0,0 0 0 0,0 0 0 0,0 0-8 15,0 0-2-15,0 0-3 0,0 0 0 0,0 0-10 16,0 0 2-16,0 0-5 0,0 0 15 0,0 0-13 16,0 0-1-16,0 0 14 0,0 0-15 0,0 0 2 15,0 0 0-15,0 0 2 0,0 0-2 0,0 0-6 16,0 0 11-16,0 0-3 0,17 0-5 0,-17 0-1 16,0 0 0-16,0 0 10 0,0 0-18 0,6 0 6 15,-6 0-1-15,0 0 5 0,0 0-1 0,0 0-1 0,0 0-4 16,0 0-4-16,0 0 1 0,0 0 2 0,7 2-2 15,-7-2 3-15,0 5-1 0,0-5 5 0,1 5 1 16,-1 0 10-16,0-3 3 0,0 3-1 0,0-5-6 16,-1 7 6-16,-1-2-3 0,1-1 2 15,1 3-5-15,-2-1-1 0,2-1 6 0,-2 2-5 0,1 0-2 16,-2 0 6-16,3 1-2 0,-1-1 4 0,1-2 2 16,-1 2-6-16,1-2-2 0,-1 0 0 0,1 1 2 15,-2-2 4-15,2 1-11 0,0-1 3 0,0-1-3 16,0-3 4-16,-2 8-3 0,2-7 2 0,0-1-5 0,0 5 0 15,0-5 2-15,0 0-11 0,0 7 12 0,0-7-1 16,0 0-2-16,0 0 3 0,-2 3 4 0,2-3-9 16,0 0-7-16,0 0 4 0,0 0-22 0,0 0-27 15,0 0-31-15,0 0-67 0,0 0-79 0,12-2-243 16,-12 2 108-16</inkml:trace>
  <inkml:trace contextRef="#ctx0" brushRef="#br0" timeOffset="29363.56">13235 8596 130 0,'0'0'143'15,"3"-4"-24"-15,-3 4-14 0,0 0-16 0,0 0-1 16,0 0-12-16,0 0-5 0,0 0-6 0,0 0-5 0,0 0-13 16,-3-6-1-16,3 6-1 0,0 0-6 0,0 0-3 15,0 0-4-15,0 0-4 0,17 4-6 0,-11-3 6 16,1 0-11-16,0 0 1 0,3 0-2 0,2 1-4 16,0-1-2-16,0 1 2 0,1 2-4 0,6-1-1 15,-1-1-5-15,3 1 0 0,-1 0-3 0,2 1-2 16,-2-2-9-16,10 1 2 0,-4 2-3 0,-3-3-3 15,4 3-2-15,5-4-4 0,-4 4 10 0,3-2-3 0,-3 0 1 16,4-3 7-16,-1 2 4 0,2 1-6 16,-2-2 4-16,3 0-1 0,-2-1-1 0,-1 3 3 15,-1-2 3-15,-2-1 1 0,1 1-2 0,-9-1 0 0,7 0 4 16,-4 2 0-16,-4-2-7 0,3 0 5 16,-3 0 3-16,3 0-6 0,-3 0 1 0,1 3-1 0,-1-3 0 15,-1 0 5-15,4 1-2 0,-3-1 2 0,1 1-3 16,1 1 1-16,2 1-2 0,-1 0-4 0,6-2 5 15,-1-1 5-15,0 1-5 0,-4 1 4 0,-2-1-3 16,7 1 0-16,-7-2 0 0,3 2 6 0,3 0-13 16,-5 0-3-16,-2-1 8 0,3 1 4 0,-2 1-2 0,-3-1-4 15,2-1 8-15,-1 1-2 0,-1 0-6 0,4-2 6 16,-8 2-2-16,4-2-6 0,-1 1 9 0,3-1 2 16,-2 0-10-16,-2 1 3 0,3 0 5 0,3 1-6 15,-4-2 5-15,1 0-2 0,3 3 2 0,-3-3-3 16,2 2-2-16,1-1 3 0,-2 0-4 0,3 0 8 15,5 1 0-15,-1 0-6 0,-7-1 5 0,2 0-3 16,-3 0 3-16,0 1-2 0,2-2 2 0,-2 1-1 16,-1 0-11-16,0 0 15 0,1 1-7 0,-1-1-5 15,-4-1 12-15,-1-1-3 0,3 2-2 0,-3-1-13 16,1 0 18-16,-3 1-1 0,2-1 5 0,1 1-3 0,-1-1-4 16,1 0 0-16,-1 0-9 0,-3-1 7 15,3-1 5-15,-3 0 1 0,1 1 0 0,0 0 0 0,-1 0-1 16,0 1-6-16,0-2 0 0,2 1 2 0,-1-1 4 15,-2 0-1-15,3 0-1 0,-5 1 2 0,1 0-4 16,1 0 4-16,-2 0-10 0,0 0 3 0,2-1 5 16,-2 2 2-16,-2-1-5 0,2 1 1 0,-7 0-6 15,11-2 6-15,-5 1 3 0,-6 1-10 0,9-1-7 16,-2 1 15-16,-7 0 3 0,10 0 1 0,-5-1-14 16,-5 1 6-16,9-2 13 0,-9 2-7 0,10 0 4 0,-10 0-3 15,5 0 6-15,-5 0-4 0,6-2 6 0,-6 2 2 16,6-1-1-16,-6 1 2 0,0 0-2 15,10-1 1-15,-10 1 3 0,7 0-9 0,-7 0 0 0,9-1 1 16,-5 1-4-16,1-2 6 0,4 1-6 0,-9 1 3 16,13-2-6-16,-8 0 5 0,0-1-7 0,1 3 0 15,1-2 3-15,3 1 0 0,-1-2-1 0,-4 2-4 16,2-1 5-16,-2 0-1 0,0 1 5 0,0-1-5 0,0-1 0 16,0 1-1-16,-5 2 6 0,7-1 3 0,-4 0-2 15,-3 1-1-15,0 0 0 0,6-3 6 16,-6 3-3-16,3-3-5 0,-3 3 6 0,4-5-4 0,-4 5 2 15,3-4-4-15,-2 2-2 0,1-1 4 0,0-2-2 16,-1 1 3-16,0 0-4 0,1 0 2 0,0-1 5 16,-2 1-1-16,0-1-4 0,2 0-2 0,-2 0 5 15,0 0-4-15,1 0-2 0,-1 2 3 0,0 3 2 16,1-8-1-16,-1 8-3 0,-1-5-2 0,2 2-2 16,-1 3 2-16,0 0 3 0,0-5-2 0,0 5-1 15,3-4-4-15,-3 4 0 0,0 0 3 0,0 0 2 0,0 0-5 16,0 0 0-16,0 0-6 0,0 0 6 0,0 0 3 15,0 0-1-15,0 0-3 0,0 0 2 16,-8 12 3-16,8-9-4 0,0-3-3 0,-1 5 4 0,-2-1 4 16,3-4-5-16,-3 4 0 0,2-3 0 0,1-1 0 15,0 0 3-15,-1 7-4 0,1-7 2 0,0 0-4 16,0 5-5-16,0-5-5 0,0 0-5 0,0 0-11 16,-1 3-16-16,1-3-14 0,0 0-32 0,0 0-59 0,6 1-92 15,-6-1-260-15,16-1 116 0</inkml:trace>
  <inkml:trace contextRef="#ctx0" brushRef="#br0" timeOffset="50878.7">19816 10393 19 0,'-3'-3'138'0,"2"-2"-11"15,0 1-5-15,0 0-5 0,-1-1-12 0,0 2-5 16,1-2-3-16,1 1-15 0,-3-1-2 0,2 1 3 16,0 0-6-16,-1 0-1 0,2 4-2 0,-1-7-7 15,1 4-6-15,0 3-2 0,-3-5-6 0,3 1-4 16,0 4-2-16,0 0 0 0,0-6-4 0,0 6-6 0,0 0 1 15,0 0-7-15,0 0 1 0,0-4-7 0,0 4-3 16,0 0 0-16,0 0-4 0,0 0-2 16,0 0 2-16,0 0-5 0,0 0-6 0,-2-4 7 0,2 4-3 15,0 0-3-15,0 0-2 0,0 0 3 0,0 0-1 16,0 0-5-16,0 0 5 0,0 0 0 0,0 0-7 16,0 0 0-16,0 0 2 0,0 0-5 0,0 0 5 15,-8 12-6-15,8-10 6 0,0-2-7 0,-1 4 2 0,1 1 2 16,0-5 3-16,-3 7 0 0,3-4-2 0,0 3 4 15,-1 0-2-15,1-1-1 0,-1 0 1 16,-3 2 0-16,4-2 0 0,0 2 0 0,0 2-1 0,0-2-1 16,0 1 3-16,5 2 0 0,-3 0-1 0,1-3-6 15,-3 5 3-15,4-2 3 0,0 0-1 0,-2 1 4 16,1 0-3-16,1 0 5 0,1 0-2 0,0 0 0 16,0-1-1-16,1 4 1 0,1-2-1 0,-1-2-2 15,2 1 4-15,-2 0 1 0,1 1-5 0,0 3 6 16,2-4-5-16,-4-1-1 0,4 3 1 0,-1-4-2 15,2 0 2-15,-3 3 0 0,4 0-2 0,-1-4 2 0,-1 4 2 16,0-2-3-16,4-3 3 0,-3 1-2 0,1 1 1 16,2 1-3-16,-1-3 1 0,-2 1 4 0,2-2-2 15,-1 1-2-15,1 1 1 0,-3 0 1 0,0-2-1 16,1 2-4-16,-3-1 0 0,1 0 1 0,-1 0 0 16,1-1-4-16,-2-2 4 0,0 1 1 0,-1 0-1 15,-1 0 1-15,1-1-6 0,0 2 5 0,0-2 1 16,-1 0-2-16,0-1 1 0,1 0-1 0,-1 3 0 15,0-1 4-15,2-4-7 0,-1 2 3 0,-1 1 5 16,0-2-6-16,0 1 0 0,1-1 3 0,1-1-1 16,-2 1-2-16,1 1 1 0,-1-3 0 0,1 1 0 0,-5-1 1 15,7 3 2-15,-7-3-2 0,7 0-1 16,-7 0 2-16,0 0-2 0,0 0 1 0,9-3-11 16,-9 3-14-16,3-4-24 0,-3 1-19 0,0 3-23 0,0-10-37 15,-2 6-66-15,0-2-98 0,1-3-314 0,-2 5 140 16</inkml:trace>
  <inkml:trace contextRef="#ctx0" brushRef="#br0" timeOffset="51498.05">20196 10760 84 0,'0'0'150'0,"-4"-3"-12"0,4 3-19 0,0 0-9 16,-4-2-16-16,4 2-8 0,0 0-13 0,0 0-7 16,0 0-1-16,0 0-11 0,0 0-4 0,0 0-6 15,0 0-1-15,0 0-3 0,0 0-6 0,0 0 2 16,0 0-8-16,0 0 2 0,0 0 5 0,0 0-1 16,0 0-9-16,0 0 3 0,0 0 6 0,0 0-2 15,0 0-6-15,0 0 1 0,0 0 1 0,0 0-3 16,0 0-7-16,0 0 4 0,0 0-3 0,0 0 2 0,0 0 2 15,0 0-3-15,0 0-5 0,0 0-3 0,0 0-3 16,0 0 5-16,0 0-2 0,0 0 1 0,0 0-1 16,0 0-2-16,0 0-1 0,0 0 7 0,0 0 2 15,0 0 0-15,0 0-3 0,0 0 5 0,0 0-3 16,0 0-3-16,-4 9 1 0,4-9 1 0,0 0 0 16,5 5 10-16,-5-1-1 0,3 1 0 0,-2-2 0 15,2 2 2-15,-1 2 1 0,3-3-2 0,-1 2-2 16,1 1-3-16,-1 1-2 0,2-2-1 0,-2-1-3 0,3 1-1 15,-4-1-2-15,0 0-1 0,0 1 1 16,-1-1-3-16,1 1-2 0,-3-1 1 0,4 0-2 0,-4 2-2 16,1-6 2-16,0 4 1 0,-2 1-4 0,1-3 0 15,0-3 1-15,-4 6-3 0,3-1 2 16,-2-2-2-16,1-1-1 0,0 2 1 0,2-4 1 0,-6 3 3 16,0-1-6-16,2 1-1 0,4-3 2 0,-8 4 1 15,3-2 2-15,0 0-3 0,-5 1 1 0,-2 0 2 16,3 1 0-16,-5 2 0 0,0-1-1 0,-4 1-3 15,-1 1 5-15,1 1 2 0,-2-1-4 0,0 0 4 16,-4 3-3-16,5-3 0 0,1-2 0 0,4 0 1 0,1 0-2 16,-1 0 0-16,5-1 3 0,-5-2-3 0,4-1 4 15,1 2-2-15,1-1 2 0,0-2 3 0,1 2 5 16,3 0 6-16,4-2 2 0,-9 0-5 0,3 2 1 16,6-2 0-16,0 0-4 0,-6 1-5 0,6-1-36 15,-4 1-52-15,4-1-60 0,0 0-261 0,0 0-432 16,0 0 191-16</inkml:trace>
  <inkml:trace contextRef="#ctx0" brushRef="#br0" timeOffset="54261.74">19764 10272 96 0,'-3'-4'120'16,"3"4"-4"-16,0 0-6 0,0 0-1 0,-1-6-8 15,1 6-15-15,0 0-1 0,0 0-6 0,0 0-16 16,0 0 3-16,0 0-7 0,0 0-6 0,0 0-5 16,0 0-1-16,-1-2-6 0,1 2 2 0,0 0-2 15,0 0 1-15,0 0 0 0,0 0 3 0,0 0-3 16,0 0 6-16,0 0-9 0,0 0 6 0,0 0-7 16,0 0 3-16,-2-4-10 0,2 4 6 0,0 0 1 15,0 0-7-15,0 0-16 0,0 0 9 0,0 0-4 0,0 0 6 16,0 0-10-16,0 0 3 0,0 0-4 0,0 0-1 15,0 0 0-15,0 0-1 0,0 0-4 0,0 0 0 16,0 0 2-16,0 0-6 0,0 0 3 0,0 0-3 16,-6 7-1-16,6-7 6 0,-3 5-4 0,3-5 0 15,-6 5 0-15,5 0-9 0,-2-2 2 0,2 1 5 16,-2 0-1-16,2 3 0 0,-3-2 7 0,3 1-4 16,-2-2-3-16,-1 4 5 0,3-3-4 0,-4 1 3 15,1 2-1-15,3-3 0 0,-1 3 0 0,-1-2-4 0,0 3 0 16,3-1 2-16,-1-1 2 0,-3 1 4 0,4-3 1 15,-1 2-9-15,-2 2 10 0,2-4-4 0,-2 2-1 16,2 3 1-16,1-3 1 0,0 1 1 0,0-1 0 16,-3 0-7-16,3 1 11 0,3 1-2 0,-3-1 2 15,1 0 0-15,2 0-4 0,-3 0-4 0,0-3 5 16,4 2-2-16,-3 0 2 0,-1-1-3 0,2 1 1 16,0-1-2-16,-2 1-1 0,1-1 0 0,2 0 0 15,-2 1-3-15,-1-1 0 0,2 2 0 0,-2-2 0 16,2 0 2-16,-1-1-2 0,2 1 0 0,-2 0 3 0,-1 0-5 15,4 0 2-15,-3-1-1 0,3 1-1 0,-3-3 3 16,3 4-7-16,-1-2 5 0,2 0 2 16,0 0-1-16,-1-1 2 0,2 3-4 0,1 0 1 0,-2 2 2 15,-1-5 0-15,2 1-1 0,-1 2 0 0,0-3-1 16,0 2 0-16,-1-1-2 0,1 0 2 0,0-3-1 16,2 6-2-16,-4-3 1 0,3-1 1 0,-3 1-3 15,1 2 5-15,2-2-1 0,-3-1-3 0,4 1 1 16,-2 1-3-16,0-1 5 0,-1 0 2 0,1-1-2 0,1 0 0 15,1 1-1-15,2 0 0 0,-2 0 1 16,3 2-2-16,-2-2 1 0,1 2 1 0,-2-3 1 16,4 1-3-16,-2 1 0 0,0-1-2 0,0 2 3 0,-3-3-1 15,6 2 1-15,-6 0-2 0,3-1 2 0,-4 1 1 16,3-1-5-16,1 1 3 0,1-3 1 0,-2 3 2 16,1 0-1-16,-2-3-3 0,2 2 0 0,-2-1 1 15,2 1 1-15,-2-2 1 0,-1 0-1 0,4 1-1 0,-1 1 0 16,-1-2-2-16,1 1 3 0,0 1 1 15,0-3-3-15,-4 1-6 0,0 1 9 0,3-1 0 16,0-1-2-16,-2 1 3 0,-1 0-2 0,3 0 1 0,-3 0 0 16,0 0-1-16,4-1-3 0,-4 1 1 0,-1 0 2 15,2-2-1-15,-2 0 2 0,-4-1-2 16,7 2 0-16,-4 1 0 0,0-1 2 0,-3-2-1 0,6 4-2 16,-2-3-3-16,-4-1 3 0,7 4-1 0,-3-2 5 15,-2-1-3-15,-2-1 0 0,8 2 0 0,-8-2 1 16,5 2 0-16,-5-2-1 0,0 0-3 0,0 0 5 15,0 0 0-15,5 1-1 0,-5-1-9 0,0 0 10 16,0 0-1-16,0 0 0 0,0 0-1 0,0 0 1 16,0 0 0-16,0 0 0 0,0 0-2 0,0 0 3 15,0 0-1-15,0 0 1 0,0 0-4 0,-9-10 2 16,9 10-1-16,0 0 1 0,-1-3-1 0,1 3 1 0,0 0-1 16,0 0 2-16,-3-4-2 0,3 4 1 0,-5-5 3 15,5 5-3-15,-1-3 2 0,1 3-1 0,-1-4-4 16,-2 0-5-16,3 4-6 0,-3-8-4 0,1 3-4 15,-1 0-4-15,-1-1-4 0,2 0-6 0,-2-2-11 16,0-1 5-16,-1 0 3 0,1-2 2 0,-1 2 6 16,0-3-2-16,2 0 10 0,0 2 5 0,-1-2-5 15,-1 2 7-15,1 1-1 0,0 0 4 0,3 0-1 16,-4 0 0-16,2 3 0 0,2 0 7 0,-2 1-5 16,2-2 3-16,0 3 0 0,-2 0 4 0,2 0 0 0,-3-1 4 15,4 5-2-15,0-3-4 0,0 3 0 0,-1-5 5 16,-2 4 5-16,3 1-4 0,0 0-2 15,0 0 4-15,0-6 1 0,0 6-2 0,0 0 1 0,0 0-2 16,0 0 2-16,0 0-8 0,0 0 5 0,-2-4 1 16,2 4-4-16,0 0 1 0,0 0 8 0,0 0 3 15,0 0-3-15,0 0-1 0,0 0 6 0,-3-3 3 16,3 3-3-16,0 0 0 0,0 0 4 0,0 0-3 16,0 0-4-16,0 0 4 0,0 0-6 0,0 0 5 15,0 0 4-15,0 0-1 0,0 0 0 0,0 0 1 16,0 0-1-16,0 0-1 0,0 0 0 0,0 0-1 0,0 0-5 15,0 0 5-15,0 0 1 0,0 0 1 0,0 0-2 16,0 0-1-16,0 0 0 0,0 0 1 16,0 0-6-16,0 0 2 0,0 0 2 0,9 10-2 0,-9-7 1 15,8 2 0-15,-6-1 0 0,2 3 2 0,1 0 3 16,2 1-1-16,0 1-4 0,3 3 0 0,-2-2 4 16,0 0-4-16,1 1-1 0,-2-1 2 0,0 1 0 15,1-2-5-15,-2 3 1 0,0-4 3 0,1 3-5 16,-2-3-1-16,-3-1 0 0,2 0 3 0,-2-1 1 0,0-2-2 15,-1 3-2-15,0-4 4 0,-1 1-6 0,0-4 3 16,0 7 0-16,-1-3-3 0,1-4 4 0,-5 4-6 16,5-1 7-16,0-3-6 0,-5 3 5 0,5-3-1 15,-4 3-3-15,4-3 2 0,-2 3 1 16,2-3-2-16,-4 2 3 0,4-2-2 0,-7 4-1 0,3-2 2 16,0 0-1-16,1 1-1 0,-2 1-1 0,0-2-1 15,0 1 4-15,-4 2-2 0,1-2 1 0,-1 2 2 16,-1 1-1-16,-3-2-4 0,4 0 2 0,-5 0 5 15,4 2-1-15,-2-2 1 0,-2 0 3 0,4 1-1 16,-2-3 3-16,2 1-2 0,3 0 0 0,0-3 1 0,-2 3-3 16,4 1-1-16,-2-2 1 0,1 0-1 15,1-1 4-15,0 1-1 0,5-2 1 0,-10 3-2 0,6-1-3 16,4-2 0-16,-6 1 1 0,6-1-1 0,-7 1-1 16,7-1 3-16,-6 1-6 0,6-1 6 0,0 0-4 15,-4 2 0-15,4-2-23 0,0 0-27 0,0 0-51 16,0 0-78-16,-7-7-193 0,4 4-399 0,-1 0 177 15</inkml:trace>
  <inkml:trace contextRef="#ctx0" brushRef="#br0" timeOffset="55885.57">19794 10272 17 0,'0'0'126'0,"-3"1"-13"0,3-1-6 15,0 0-10-15,0 0-5 0,0 0-8 0,-8 0-6 16,8 0-8-16,0 0-5 0,0 0-6 0,0 0 0 16,-5 2-5-16,5-2-3 0,0 0-3 0,0 0-3 15,-5 4-4-15,5-4-3 0,-2 3-2 0,2-3-3 16,-1 3-4-16,1-3 5 0,-1 4-5 0,1-4-3 16,0 8 1-16,-3-5 4 0,3 1-1 0,0-4-5 15,-2 6-4-15,-1-2 7 0,3 0-1 0,-1 1 0 0,0 0-5 16,-2 0 13-16,3 1-5 0,-4 0-2 0,4 2 4 15,-1-1-2-15,1 0-7 0,-3 0 1 16,3 1 1-16,-3 1 2 0,0 1-3 0,3 0 5 0,0 0-5 16,0-1 0-16,-1 3-2 0,1-2 1 0,0 0-9 15,1 0 3-15,-2-1 3 0,2 3-4 0,-1-2-3 16,-1 1-3-16,1-1 2 0,-3 0-1 0,3-1-4 16,0 3 0-16,0-5 1 0,0 3-6 0,0-2 6 15,0 4-4-15,0-7 4 0,0 7-4 0,0-3 1 16,3 1 1-16,-2 1 1 0,-1-2-2 0,6 0 2 15,-2 1 2-15,0 1-4 0,1 4 1 0,2-2-1 0,-2-4 1 16,1 3-3-16,-2-2 1 0,1 0-3 0,0-1 2 16,0 2 4-16,0-2-2 0,0-1-4 0,-1 1-1 15,0-2 1-15,1 0 1 0,-2 0-2 0,1-2 1 16,-2 2 2-16,1-1-2 0,1-2 1 0,1 3-5 16,-3-2 3-16,2-2 2 0,0 4 1 0,1-4-2 15,-1 3 2-15,2-1-3 0,3 2 1 0,0-1 1 16,1 1-1-16,3-2 0 0,-3 2 0 0,3 0 1 0,-3-1-1 15,3 0 1-15,-3 1-2 0,3-2 3 0,-4 3-6 16,4-1 0-16,-3-2 5 0,0 1-1 16,0 0 2-16,1-1-1 0,-2 0-4 0,1 0 2 0,-1-1 2 15,-1 0 0-15,-1 0 0 0,-2-1-1 16,2 3-5-16,-1-4 7 0,1 1-1 0,1 0-5 16,0-1 2-16,-3 2 3 0,0-3-3 0,4 2 0 0,-4-1-1 15,-1 2 0-15,1-2 2 0,2-1 3 0,-1 2-3 16,-1-1 2-16,4 2-4 0,-4-1 1 0,4-1 4 15,-1 1-4-15,-2 0 0 0,2-2 2 0,-2 4 0 16,2-3 0-16,-2 0 1 0,-1-1-2 0,-1 0-1 0,-4-1-1 16,8 2 0-16,-5 1 2 0,-3-3-6 0,7 0 7 15,-7 0 2-15,0 0-1 0,5 4-1 16,-5-4-2-16,0 0 3 0,0 0 0 0,0 0-3 0,4 1 3 16,-4-1-2-16,0 0-1 0,0 0 0 0,0 0 3 15,0 0 0-15,0 0-1 0,0 0 2 0,5 1-6 16,-5-1 5-16,0 0 1 0,0 0 3 0,0 0 1 15,0 0-3-15,5 3 2 0,-5-3-5 0,0 0 5 16,6 0-4-16,-6 0 1 0,0 0 1 0,0 0-1 16,7 3-2-16,-7-3-1 0,0 0 2 0,5 1 2 15,-5-1-3-15,0 0 2 0,0 0-2 0,0 0-2 16,0 0 0-16,0 0 6 0,0 0-2 0,0 0 0 16,0 0-3-16,-4-13 1 0,4 13-1 0,-1-3 0 15,0-1 4-15,1 4-4 0,-4-4-6 0,2-1-35 0,2 5-42 16,-2-5-51-16,-2 1-228 0,3-3-390 0,0 2 173 15</inkml:trace>
  <inkml:trace contextRef="#ctx0" brushRef="#br0" timeOffset="56596.25">20203 10788 59 0,'0'0'107'0,"0"0"-3"0,-3-4-14 16,3 4-14-16,0 0-6 0,0 0-5 0,0 0-5 16,0 0-4-16,0 0-9 0,-11 2-2 0,11-2-3 15,0 0-2-15,0 0-6 0,0 0-6 0,0 0 10 16,0 0-7-16,-9 0 10 0,9 0 1 0,0 0-1 16,0 0 5-16,0 0-2 0,0 0 2 0,-2 4 5 15,2-4 1-15,0 0 1 0,0 0 0 0,0 0 0 16,0 0-2-16,0 0-3 0,0 0 0 0,0 0-3 0,0 0-3 15,0 0-1-15,0 0-2 0,0 0-3 16,0 0-7-16,0 0 0 0,0 0-3 0,0 0-3 0,0 0 0 16,0 0 1-16,2 6 0 0,2-1-1 0,1 1 0 15,6-1-4-15,-4 5 0 0,2 4-3 16,1-1 1-16,2-1-2 0,-5-1-3 0,4 2 2 0,-3 2-3 16,2 2-4-16,-3-4 0 0,0 0 0 0,-1-3-2 15,0 2-1-15,-2 0 3 0,1 0-3 0,1-2 1 16,-3-1-2-16,-1-2 0 0,0 1 1 0,1-1-2 15,-1 0-1-15,-2-1 1 0,0-2-2 0,0 1-2 0,0 2 2 16,-2-2-1-16,-1-2 5 0,3 3-2 0,-2-3 1 16,-1 0-2-16,1 2-3 0,-2-1 4 15,-2-2 3-15,1 4 3 0,-3-5 3 0,1 3 5 0,1 0-3 16,-1-2-1-16,1 3-1 0,-4-2-2 0,1 1 0 16,0 0 2-16,1-1-5 0,0-1 2 0,-2 1-3 15,1 1 0-15,-1-3-3 0,1 2 5 0,0-2-4 16,-1 2 1-16,-3-2-1 0,4 1 1 0,-5-2 6 15,5 2 1-15,-3 1 4 0,1-3 2 0,2 0 0 16,-2-3-2-16,2 3-3 0,2-1 1 0,-3 0-1 16,-3 1-3-16,3-1 1 0,-2-1-1 0,1 1-2 0,0-1-22 15,-2 1-32-15,0 1-38 0,3-4-56 0,0 1-243 16,-1-1-415-16,1 1 184 0</inkml:trace>
  <inkml:trace contextRef="#ctx0" brushRef="#br0" timeOffset="58744.05">19676 10272 29 0,'0'0'162'0,"0"0"-16"0,0 0-13 16,0 0-8-16,2-4-17 0,-2 4-8 0,0 0-8 16,0 0-9-16,0 0-11 0,0 0-5 0,0 0-13 0,0-5-6 15,0 5-4-15,0 0-1 0,0 0-6 0,0 0 1 16,0 0-8-16,0 0-2 0,0 0-3 0,0 0-6 15,0 0-1-15,0 0-1 0,0 0 0 0,0 0-1 16,0 0-2-16,0 0 2 0,0 0-4 0,0 0 1 16,0 0-4-16,0 0 3 0,0 0-6 0,0 0 8 15,0 0-9-15,0 0 0 0,0 0-1 0,0 0-2 16,-4 15 2-16,4-15 1 0,0 3-4 0,-2 1 3 16,2 0-2-16,0-4 5 0,0 8-4 0,0-4 2 15,-2 2-3-15,2 1 5 0,0-3 0 0,0 4-1 16,0-3-2-16,2 2 2 0,-4-1 5 0,2 5 0 0,-1-6 2 15,1 4-4-15,0-1 0 0,0 0 4 0,0 1-3 16,0-2 1-16,-2 4-2 0,0-3-5 0,2 0 2 16,-2-1 5-16,0 2-4 0,1-3-4 0,0 1 1 15,1 0-1-15,0 0 3 0,0 0-1 0,-1-1-1 16,-1-1-1-16,4 0-2 0,-4 2-2 0,4-1 8 16,-4-1-9-16,2 2 4 0,0-2 2 0,2 0 0 15,-1 1 0-15,-1 1-3 0,1-1 4 0,0-3-4 16,-1 6 0-16,2-6 2 0,-2 4 0 0,0 0-1 15,2-4-1-15,0 5-2 0,0 0 2 0,1-4-1 0,1 2 0 16,-1 2 1-16,0-3-2 0,3 4 7 0,-2-3-5 16,1 0 6-16,-1 1-6 0,1 1 1 0,0-1 4 15,-1-1-6-15,1 0 5 0,0-1-2 0,-1 2 1 16,1 2-2-16,2-3 1 0,-2 3 0 0,0-5 1 16,-1 4-4-16,0-2 0 0,2-4 2 0,2 6-2 15,-2-3-1-15,-1-1-3 0,3 1 2 0,-2 0 5 16,2 2 2-16,2-3-2 0,-2 2-2 0,2 0-1 15,0 2 3-15,0-3-1 0,-2 2-1 0,2-2-2 16,1 1 1-16,-2 2-5 0,3-3 6 0,-3 3 0 0,0-1-4 16,1-1 1-16,-2 0 3 0,1 1 0 0,-4-3 3 15,5 1-3-15,-1 2 1 0,-1-2-3 0,-3-4-2 16,5 8 1-16,-1-5 1 0,-1 0-3 0,-2-1 4 16,7 2 2-16,-4 0 0 0,1-1-1 0,-1-1-4 15,0 2 0-15,-2-1 6 0,3-1-3 0,-4 1 3 16,3-2-4-16,-4 1 0 0,3 2 3 0,-2-2 1 15,1-1-1-15,-1 2-4 0,4 1 5 0,-5-1-4 16,4 0 2-16,0 0-2 0,-1-1 3 0,-2 1-1 16,1-2 0-16,-1 2-3 0,2 0 2 0,-1-1 1 15,1 0-2-15,-2 0 4 0,1 1-5 0,0-2-1 0,0 2 0 16,-1-2 3-16,1 1 1 0,-2 0 1 16,2-2 0-16,-1 2 0 0,-1-1-4 0,0 1 2 0,-3 0 1 15,4-1 1-15,-6-2-1 0,6 2-2 0,-6-2 1 16,6 0-1-16,-6 0 1 0,3 1 2 0,-3-1 1 15,4 2-2-15,-4-2 1 0,0 0-3 0,0 0 2 16,0 0 0-16,0 0-1 0,0 0-2 0,5 1 2 16,-5-1 3-16,0 0-3 0,0 0 1 0,0 0 2 0,0 0-4 15,0 0-1-15,0 0 2 0,0 0-2 16,0 0 1-16,0 0-5 0,-11-8-25 0,8 4-11 0,-3 0-21 16,4-1-23-16,-4-1-70 0,-1-1-112 0,1 1-288 15,1-1 128-15</inkml:trace>
  <inkml:trace contextRef="#ctx0" brushRef="#br0" timeOffset="59429.36">20138 10810 1 0,'-1'-3'168'0,"1"3"-11"0,0 0-15 16,0 0-18-16,0 0-26 0,0 0 3 0,0 0-13 15,0 0 0-15,0 0-16 0,0 0-3 0,0 0-10 16,0 0-4-16,0 0-5 0,0 0-5 0,7-2-7 16,-7 2-3-16,0 0 1 0,0 0-2 0,0 0-2 15,0 0 4-15,0 0 2 0,0 0-5 0,0 0 4 16,0 0 7-16,0 0-1 0,0 0 1 0,0 0-4 15,0 0-1-15,0 0-2 0,0 0-1 0,0 0-4 16,0 0-1-16,0 0-5 0,0 0-3 0,0 0 1 16,0 0-4-16,0 0-5 0,0 0 3 0,0 0-2 0,0 0-3 15,0 0-5-15,0 0 8 0,0 0-1 0,0 0 1 16,0 0 3-16,0 0-2 0,0 0 1 0,0 0 1 16,0 0 0-16,0 0 0 0,0 0-5 0,0 0 3 15,0 0-3-15,0 0 0 0,0 0 0 0,0 0-3 16,0 0 1-16,0 0 1 0,9 6 2 0,-5-3 2 15,0 1-1-15,1 0 2 0,4 1-6 0,-4 3 2 16,4-4-1-16,0 3-8 0,1 0 2 0,-2 3 5 0,1-1-8 16,0-1 6-16,-3 4-3 0,1-4-1 0,0 3 1 15,0-1 0-15,0-1-2 0,0 1-2 16,-3-2 0-16,0 1 3 0,-2-2-6 0,-2-2 4 0,3 2 0 16,-1-1 1-16,3 1-3 0,-2-3-2 0,-2-1 0 15,2 2-5-15,-3-3 9 0,2 1-2 0,-2-3 3 16,0 0-4-16,-2 5 2 0,2-5-1 0,0 0 0 15,-6 3 3-15,6-3-4 0,0 0 2 0,0 0-3 16,0 0 1-16,0 0 2 0,-6 0-1 0,6 0 1 16,0 0-7-16,0 0 5 0,0 0 0 0,0 0-2 15,-9 1 2-15,9-1 3 0,-7 3-3 0,1 0-1 0,0-2 0 16,1 2-1-16,-1 0 2 0,-3-2 0 16,0 0-2-16,-3 2-1 0,-1 1 3 0,-2 0 0 15,-3-2-2-15,-1 2-2 0,-3-4 1 0,4 0 3 0,-1 3 4 16,-2-2-5-16,0 0-4 0,-2 3 4 0,-4-2-1 15,6-1 2-15,-9 0 0 0,12 3-1 0,-5-1-31 16,4 1-61-16,1 0-91 0,0 0-207 0,5 0-423 16,2-2 187-16</inkml:trace>
  <inkml:trace contextRef="#ctx0" brushRef="#br0" timeOffset="68201.14">7247 13130 139 0,'0'0'179'0,"0"0"-12"0,-12-8-8 16,12 8-24-16,-5-4-7 0,5 4-11 0,0 0-16 15,-8 0-4-15,8 0-10 0,-4-2-8 0,4 2-6 16,0 0-11-16,-5-2-5 0,5 2-8 0,0 0-3 15,-4-3-6-15,4 3-1 0,0 0-6 0,0 0 1 16,0 0-7-16,0 0-7 0,0 0 6 0,0 0-6 16,0 10 1-16,0-10-25 0,4 7-24 0,-2-5-24 0,-2-2-42 15,4 5-60-15,-1-3-114 0,2 0-289 16,-5-2 128-16</inkml:trace>
  <inkml:trace contextRef="#ctx0" brushRef="#br0" timeOffset="68491.41">7511 13093 84 0,'5'1'127'0,"-5"-1"-10"0,0 0-9 0,0 0-6 16,0 0-9-16,0 0-13 0,0 0-9 0,0 0 0 16,0 0-21-16,0 0-8 0,0 0-33 0,6-5-12 15,-6 5-53-15,0 0-94 0,0 0-161 0,0 0 71 16</inkml:trace>
  <inkml:trace contextRef="#ctx0" brushRef="#br0" timeOffset="75693.36">6465 12322 55 0,'0'0'133'0,"0"0"-4"0,0-2-10 0,0 2-7 16,0 0-4-16,0 0-4 0,0 0-4 0,0-7-9 16,0 7-3-16,0 0-5 0,0 0-8 0,0 0-3 15,-1-3 2-15,1 3-11 0,0 0-5 0,0 0 1 0,0-5-9 16,0 5-3-16,0 0-6 0,0 0-3 16,0 0 1-16,0-4-4 0,0 4-2 0,0 0-5 15,-3-5 0-15,3 5 1 0,0 0-1 0,0 0 1 0,0 0-2 16,0 0 2-16,0-5 3 0,0 5-1 15,0 0-1-15,-1-4-3 0,1 4 2 0,0 0-5 0,0-4 3 16,0 4-3-16,0 0-6 0,0 0 2 0,0 0-5 16,0-7-1-16,0 7 2 0,0 0-4 0,-1-3 2 15,1 3-4-15,0 0-1 0,0 0 3 0,0 0-4 16,1-4-2-16,-1 4-4 0,0 0 0 0,0 0 4 16,0 0-2-16,0 0-1 0,0 0 0 0,0 0 2 0,0 0-2 15,-5 14-1-15,2-8 0 0,1 1 0 16,2 0 0-16,0 0 15 0,-2 4-3 0,0-6-2 0,1 6 2 15,1-2 0-15,0 0-5 0,0 1 0 0,-3 1-2 16,3-1-4-16,0 1 3 0,3-3 4 16,-6 3-1-16,6-1-6 0,-6 0 3 0,3-3-1 0,0 5-1 15,3-7-2-15,-6 3 1 0,3-1-1 0,0-2-1 16,3 2 3-16,-3-2-2 0,0-1 1 0,0 1-1 16,0-1 1-16,0 0 0 0,0-4-1 0,1 5 1 15,-1-5-1-15,0 4 2 0,0-4 9 0,0 0-1 16,0 0 1-16,0 0-1 0,13-7-5 0,-11 4 3 0,2-1-4 15,0-1 1-15,0-2-2 0,0 4 2 16,2-4-9-16,-1-3-2 0,-1 8 9 0,0-6 1 0,1 1-1 16,-2 5-4-16,1-5 3 0,-2 2 0 0,2 0-2 15,-3 1 0-15,2-2-7 0,-2 4 4 0,2-2 3 16,-3 4 0-16,2-6 0 0,-2 3 0 16,0 3 0-16,0-6-2 0,3 4 2 0,-3 2-2 0,1-3 3 15,-1 3-2-15,0 0 0 0,0 0-3 0,0 0 2 16,3-3-2-16,-3 3 4 0,0 0 0 0,0 0-4 15,9 7 2-15,-6-3-3 0,0 2 5 0,1-1 1 16,-1 0-6-16,1 0 4 0,-1 2-1 0,1 0-3 0,-2 0 3 16,1 1-2-16,2-2 1 0,-1 2 1 0,1-3-6 15,-3 2-1-15,2-2 9 0,0-1-5 16,0 2 3-16,-1-1 3 0,0-3-1 0,-2 1 1 0,2-1-6 16,-3-2 4-16,3 4 1 0,-3-4-1 0,2 3 1 15,-2-3-2-15,4 3 1 0,-4-3 1 0,0 0-1 16,0 0 1-16,0 0 0 0,0 0-2 0,12-3 1 15,-12 3-1-15,2-3 2 0,3 1 0 0,-5 2-1 16,4-8 2-16,-3 4 0 0,1-1-3 0,0 0 2 16,2 1-6-16,-4-4 5 0,3 1 0 0,-1-2 1 15,0 0-1-15,-2-2-1 0,2 0-1 0,-2 0 4 0,0 0-7 16,0-2 3-16,0-4 3 0,-2 1-1 16,2 3-1-16,0 1 0 0,0 2 6 0,-2-1-2 0,2-2 4 15,-1 4-4-15,4 0 2 0,-3 2-1 0,0 2 3 16,0 0-6-16,2 1 2 0,-2 2-1 0,0 2 1 15,-2-7-1-15,2 3-3 0,0 4 1 0,0 0-1 16,0 0-5-16,0 0 1 0,0 0-28 0,0 0-19 16,3 11-28-16,-3-6-26 0,0-1-18 0,3-1-43 15,-3 3-206-15,0-1-402 0,1-1 179 0</inkml:trace>
  <inkml:trace contextRef="#ctx0" brushRef="#br0" timeOffset="76405.42">6694 12325 141 0,'0'0'170'0,"0"0"-12"16,0 0-15-16,0-4-19 0,0 4-13 0,0 0-10 15,0 0-4-15,0 0-11 0,0 0-11 0,5-3-8 16,-5 3-3-16,0 0-3 0,0 0-5 0,0 0 1 15,0 0-6-15,9 4-2 0,-9-4 0 0,0 0-1 0,9-1-5 16,-5-2-6-16,-4 3 2 0,9-1-2 0,-9 1-7 16,10-2 3-16,-6 2-1 0,1-2-2 15,5 1-6-15,-2 1-3 0,0 0-1 0,1-2-2 0,-1 2-1 16,0-2-1-16,1 2-4 0,2-3-2 0,-1 6 0 16,0-3 0-16,-1 0 1 0,-2 0-1 0,1 0-3 15,-2 0 0-15,3 0 1 0,-1 0 0 0,-3-3-3 16,-5 3-1-16,9 3 0 0,-3-6 2 0,-6 3-3 15,8 0 0-15,-4 0 0 0,-4 0 1 0,0 0 1 16,9 0-2-16,-9 0-2 0,0 0-1 0,5-1 2 16,-5 1-2-16,0 0 4 0,0 0-2 0,0 0-7 0,8-1-10 15,-8 1-13-15,0 0-8 0,0 0-16 0,0 0 3 16,0 0-10-16,0 0 9 0,0 0 0 16,0 0 3-16,-17 5-1 0,12-5 4 0,-3 2 7 0,8-2 4 15,-11 0 2-15,4 0 4 0,2 0 5 0,5 0-2 16,-9 3 2-16,9-3 6 0,0 0 8 0,-10-3 9 15,10 3 2-15,0 0 3 0,-9 0 6 0,9 0 9 16,0 0-2-16,0 0 1 0,-6 2 6 0,6-2-1 16,0 0 2-16,0 0 0 0,0 0 0 0,0 0-1 0,0 0 1 15,0 0 3-15,0 0-5 0,0 0-1 16,-3 3 0-16,3-3-4 0,0 0-3 0,0 0 1 16,0 0-4-16,0 0 1 0,0 0-2 0,0 0-5 0,0 0 4 15,0 0 1-15,0 6-6 0,0-6-3 0,0 4 2 16,0 0 1-16,0 1-3 0,0 0 2 0,1-2-2 15,-1 3 0-15,0-1 2 0,0 0 1 0,-1 2-5 16,1 1 0-16,0-1 1 0,0 1 1 0,0 2-3 16,0 0 3-16,0-1 0 0,0 0 0 0,0-1-3 15,0 1 3-15,0 3-2 0,0-7 3 0,1 5 0 16,1-4-5-16,-2 5 5 0,0-6-2 0,0 4 0 0,0-5 0 16,0 1-1-16,1 0-1 0,-1-2 3 15,1 1-2-15,1 0 2 0,-2-4-3 0,0 0 1 16,0 4 0-16,0-4 1 0,2 5-2 0,-2-5-8 0,0 2-28 15,0-2-36-15,0 0-69 0,0 0-181 0,0 0-347 16,0 0 153-16</inkml:trace>
  <inkml:trace contextRef="#ctx0" brushRef="#br0" timeOffset="76912.21">7076 12371 144 0,'0'0'148'0,"0"0"2"0,0 0-15 16,-4-3-12-16,4 3-13 0,0 0-9 0,0 0-8 15,0 0-9-15,0 0-8 0,0 0-7 0,0 0-7 16,0 0-7-16,0 0-7 0,0 0-2 0,-11 8-5 16,5-4-9-16,3 1 0 0,-2 0 6 0,0 2-9 15,-1-2 3-15,0 3-4 0,0-1-7 0,-1 2 2 16,4-1-5-16,-1 1-3 0,2-3 5 0,0 3-4 0,-1-1 2 16,2-2 4-16,1 1-4 0,0 1-1 0,0-3-2 15,2 2 9-15,2-2 3 0,-1 1 4 0,1-2-7 16,2 0 3-16,2-3-3 0,-2 2 3 0,2 0-3 15,0-3 3-15,-2 0-2 0,7-2-4 0,-3-2-1 16,3 1 2-16,-6-2 2 0,2 0-7 0,-1-2 6 16,2 0 0-16,-5 2 1 0,-1-3 2 0,3 1 2 15,-5-1-1-15,3-1-6 0,-2 2 3 0,-3 0-3 16,0-1 5-16,0-3 0 0,-3 5-4 0,1-3 0 16,-2 3-5-16,-1-1-1 0,-3-1-1 0,3 2-2 15,-2 2-1-15,-3-1-3 0,1 0-4 0,-1 2 4 0,-3 0 3 16,3 1-4-16,-2-1 0 0,-1 3-3 0,0 1-5 15,-1 1-33-15,-3 0-44 0,-2 1-51 0,4 2-89 16,2-5-155-16,0 1-403 0,-1-1 178 0</inkml:trace>
  <inkml:trace contextRef="#ctx0" brushRef="#br0" timeOffset="78977.34">7797 12436 159 0,'1'-5'167'0,"2"3"-12"0,-3 2-7 16,1-5-6-16,-1 5-16 0,1-5-7 0,-1 5-12 0,3-4-5 16,-3 4-7-16,1-3-9 0,-1 3-7 0,0 0-3 15,0 0-5-15,-1-5-4 0,1 5-4 0,-4-5-7 16,4 5-5-16,-4-2-5 0,4 2-2 0,-4-3-7 15,4 3-2-15,-6-2-8 0,1 0-1 0,5 2 1 16,-12-1-4-16,7-3-1 0,0 4-3 0,-4-2 2 0,4 2-4 16,-4-1 0-16,3 1-2 0,-2-2 1 0,-1 1-3 15,0-1-1-15,-1 2-1 0,-2-2 2 16,2 2-1-16,0 0-3 0,-2 0-6 0,2 0 5 0,0 0 0 16,2 0-1-16,-2 0 2 0,-1 2-2 0,-1-2 0 15,6 0-1-15,-7 2-3 0,5-1 1 0,2 1 3 16,-3-1-2-16,0 1 1 0,-3 0-3 0,3 2 3 15,1-1-2-15,-1-2 2 0,-2 2-1 0,0 0-3 0,2 1 1 16,3-1 2-16,-5 0-4 0,2 2 4 16,-1-2-2-16,4 1-2 0,-6 1 0 0,5 1-2 15,-2-2 3-15,1 1 1 0,-2 2 2 0,2-2-2 0,-1 0 1 16,-1 3-1-16,2-4 2 0,3 0-5 16,-3 4 2-16,1-3-1 0,1-1 2 0,-1 4 1 15,-2-3 1-15,-2 0-7 0,4 0 6 0,2 1-1 0,-1-1 0 16,-2 0-2-16,0 0 3 0,-1 0-4 0,0 0 3 15,-1 2-1-15,1 0 5 0,-1-1-7 0,0 2 3 16,4-5 2-16,-2 3-3 0,0-2 0 0,1 1 2 16,-1 4-1-16,0-5 0 0,-1 3 0 0,-1-1-5 15,1-2 4-15,0 3-1 0,0-1-6 0,0-1 8 16,2 2-3-16,0-3 3 0,2 1-2 0,-3 0-2 16,3 1-4-16,0-2-3 0,0 1 12 0,-2-2 0 0,1 0-1 15,1 3 0-15,0-3-3 0,0 2 1 0,0-2-1 16,0 3 2-16,1-1 0 0,-1-2 1 0,0 4 0 15,-1 0 2-15,1-1-4 0,2-2 6 0,-2 3-6 16,2-2 5-16,-1 0-6 0,2 3 5 0,-2-2-5 16,1-2 5-16,1 4-2 0,-1-1 1 0,-2-2-2 15,3 3 1-15,-1-3-5 0,2 0 4 0,-2 3-4 16,2-2 5-16,-2 0-3 0,1 0 2 0,-1 1-1 16,-1-1 4-16,3 0-4 0,0 0 0 0,-2 0 2 15,2 1 0-15,-3-2-3 0,3 1 3 0,-3-1-3 16,3 0-2-16,-2 1 6 0,2-3 0 0,-3 2 0 0,4 2-3 15,-3-5-1-15,2 5 1 0,0-2 1 0,1 0 1 16,0 0 0-16,-3 1 0 0,3-1-8 0,0 0 7 16,0-1 0-16,0 3 2 0,-1-2-2 0,2-1 1 15,-1 4 0-15,0-3 0 0,0 2-1 0,0 2 1 16,3-3-3-16,-2 2 2 0,0-3 0 0,2 0 3 16,-2 3-4-16,3-3 0 0,0 0 5 0,0 2-2 15,-3-2 0-15,4 3-1 0,0-4 3 0,-1 3-1 16,1-2 2-16,3 0-1 0,-3 0-1 0,4 2 2 15,-1-2-3-15,-2-1 3 0,2-1 0 0,-1 4-4 16,1-2 3-16,1-1 0 0,-4 1-4 0,4-2 1 16,0 2 3-16,0-2-2 0,0 3-1 0,0-3 0 0,-2-1 0 15,1 1 0-15,2 1-2 0,-1-1 0 0,0 1 3 16,4-1-4-16,-4-1 0 0,-1-1 0 0,-1 1 1 16,5-1 2-16,-2 0-2 0,3-1 1 0,-3 3-1 15,-1 0-1-15,2-2 0 0,-2-1-3 0,2 3 3 16,-3-3 0-16,-1 0 1 0,3 1 1 0,-5 1-2 15,4 0 1-15,0 0 1 0,-4 1 1 0,3-1-4 16,2 1 1-16,-4-3 1 0,1 2 0 0,3-1 0 0,0 1-1 16,2-2 0-16,-1 2-5 0,2-2 7 0,-4 0 2 15,5 1-5-15,-2-1 1 0,-3 1 2 0,3-1-3 16,0 1 1-16,2 1 0 0,-4-4 0 0,2 4 1 16,-1-4-5-16,1 2 3 0,-5 0-3 0,2 0 5 15,-2 0 0-15,0 2 2 0,1-1 0 0,1 0-3 16,-4-1-1-16,1 3-5 0,1-3 6 0,-7 0 4 15,15 0-3-15,-7 0 0 0,0 0 1 0,-1 0-1 16,5 0-1-16,-3 0 0 0,2 0 3 0,-1 2-3 16,3-2 3-16,0 0 0 0,0 0 0 0,4 1-6 15,2-1 2-15,-2 0 2 0,1-1 1 0,-5 2-3 0,6 0 0 16,-6 0-5-16,1-1 9 0,0 2-2 0,-2-2-1 16,-1 2 0-16,2-2 5 0,-3 0-2 15,2 0-3-15,-5 3-3 0,4-6 4 0,-3 6-3 0,0-3 2 16,0 0 0-16,3 2-1 0,-2-2 1 0,0 3 1 15,-2-3-1-15,4 0 1 0,-2 0 0 0,1 1 3 16,4-1-1-16,-2 0-1 0,-1-1-1 0,2 1-8 16,2 0 7-16,-2 0 0 0,6 0-3 0,-6-3 4 15,2 3 0-15,-2 0 0 0,1 0 0 0,4 0-1 16,-5 0 2-16,2-2-1 0,-2 2-1 0,0-3 3 16,-3 3-4-16,-1-1-5 0,5 0 5 0,-5-2 1 15,4 2-5-15,-7-2 4 0,2 0 5 0,-2 3-2 0,2-4-1 16,2 1 2-16,-1-1-5 0,0-2 5 0,1 4-1 15,-1-2 0-15,0-2 3 0,1 3-1 0,-1-1 5 16,0 0-2-16,1 0 1 0,-1-1 0 0,3 1-5 16,-7 1 0-16,8-1 4 0,-7 1 1 0,3 0-2 15,4 1-3-15,-8-2 1 0,4 2 2 0,-2 1-1 16,1-1 2-16,-3 1-2 0,2 0 2 0,-2-2 3 16,2 1 5-16,-1-1 3 0,-1 0-4 0,1 1 5 0,-1 0 1 15,3 0-2-15,-3-2 0 0,1 0 0 16,1 2-3-16,1-3-1 0,-2 2 2 0,0-4-1 15,-1 5 0-15,3-5-2 0,-1 4 1 0,0-2 2 0,-2 0 3 16,3 1 2-16,-3-3-2 0,0 2-9 0,1 2 4 16,-2-2-2-16,1 1 8 0,2-1-2 0,-3 2 4 15,-2-1 1-15,3-1 3 0,-1 2-5 0,-1 0-1 16,-1-2 0-16,2 1-5 0,-1-1 3 0,1 2-3 16,-3-1-5-16,3 1 0 0,-3-1 1 0,4-1-3 15,-1-1 2-15,-3 2-2 0,3-1 2 0,1 0-1 16,-1 1-1-16,0-4 1 0,0 3-4 0,1-4 1 0,-3 2-1 15,2-1-1-15,-1 3-7 0,0-2 5 16,-1 0-1-16,2 1 5 0,-2 0 6 0,1 1-2 16,-2 0 4-16,0-1-4 0,1 1 2 0,-2 1-3 0,2-2 2 15,-2 3-7-15,0-2 5 0,1 2-1 0,-2-2-3 16,2 1 2-16,-1 4-1 0,-3-7 2 0,3 7-3 16,-2-7 1-16,1 3-3 0,0 0 0 0,-2-1 2 15,-1-2 1-15,-1-1-3 0,0 2-4 0,-5-6 3 16,2 3-2-16,-3-2 3 0,-2-3-2 0,-1 0 2 15,-3-1 4-15,-2-5-6 0,0 1 1 0,-4-3 0 16,2 1-1-16,0-1-1 0,-5 2 0 0,-1-2-1 16,-2 1 2-16,-12-6 1 0,9 8 0 0,-14-5 0 0,-4 4-3 15,-1 2 3-15,-1 0-17 0,-6 8-39 0,-3 3-57 16,-30 2-80-16,26 5-134 0,-27 6-197 0,0 0-565 16,-1 6 251-16</inkml:trace>
  <inkml:trace contextRef="#ctx0" brushRef="#br0" timeOffset="88150.59">9808 14337 146 0,'0'0'138'0,"-5"-4"-9"0,5 4-10 0,0 0-10 16,0 0-9-16,0 0-2 0,0 0-17 0,0 0-10 15,0 0-7-15,0 0 7 0,0 0-12 0,0 0-3 16,0 0-2-16,0 0-2 0,0 0-7 0,0 0-1 16,0 0-4-16,0 0-2 0,0 0-1 0,0 0 0 15,0 0-2-15,0 0-1 0,0 0-4 0,0 0-1 16,0 0-2-16,0 0 1 0,0 0 3 0,0 0-5 15,0 0 4-15,0 0 0 0,0 0 1 0,0 0 2 16,0 0 0-16,0 0 4 0,0 0 2 0,0 0 0 16,0 0 2-16,0 0-2 0,0 0-1 0,0 0-3 0,0 0-3 15,0-3-4-15,0 3-1 0,0 0-4 0,0 0-4 16,0 0-1-16,14 0 0 0,-14 0-4 16,10 3 0-16,-2-3 0 0,-2 1-2 0,1 0-5 0,0 2 0 15,0 0-16-15,-1 1-16 0,-1-2-21 0,2 1-13 16,-2-2-20-16,-1 2-17 0,1-1-32 0,1 1-36 15,-2-3-150-15,-3 3-339 0,-1-3 150 0</inkml:trace>
  <inkml:trace contextRef="#ctx0" brushRef="#br0" timeOffset="88393.4">9735 14425 115 0,'0'0'167'0,"0"0"-10"0,0 0-6 0,0 0-7 16,0 0-11-16,0 0-10 0,0 0-10 0,0 0-12 0,0 0-11 16,0 0-7-16,0 0-9 0,17-5-8 0,-8 4-7 15,-3 0-2-15,1 0-12 0,-1 1-21 16,7-2-26-16,-3 2-32 0,-1 0-30 0,2 0-76 0,-4-1-104 15,-1 1-264-15,2 0 117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08:10.309"/>
    </inkml:context>
    <inkml:brush xml:id="br0">
      <inkml:brushProperty name="width" value="0.05292" units="cm"/>
      <inkml:brushProperty name="height" value="0.05292" units="cm"/>
      <inkml:brushProperty name="color" value="#002060"/>
    </inkml:brush>
  </inkml:definitions>
  <inkml:trace contextRef="#ctx0" brushRef="#br0">18938 5580 123 0,'0'0'107'16,"-1"-4"-6"-16,1 4-9 0,0 0-9 0,0 0-12 16,0 0-3-16,0 0-7 0,0 0-3 0,0 0 1 15,0 0-1-15,0 0 7 0,0 0-6 0,0 0-3 16,0 0-5-16,0 0 0 0,0 0-4 0,0 0-4 16,0 0-2-16,0 0-7 0,0 0-5 0,0 0-2 0,0 0-2 15,0 0-3-15,0 0-1 0,0 0-4 0,0 0-4 16,0 0 0-16,0 0 2 0,0 0-1 15,0 0-1-15,0 0 3 0,0 0-1 0,0 0 3 0,0 0 2 16,0 0 4-16,0 0-5 0,0 0-4 0,0 0 10 16,0 0 1-16,0 0-1 0,0 0-3 0,0 0 3 15,0 0-1-15,0 0-10 0,0 0 1 0,0 0-2 16,0 0-4-16,0 0 1 0,0 0 0 0,0 0 2 16,0 0-2-16,0 0-3 0,0 0-1 0,0 0-4 15,0 0 4-15,0 0-3 0,0 0 0 0,0 0 0 16,0 0 1-16,0 0 0 0,0 0 0 0,0 0 4 15,0 0-2-15,15 7-3 0,-11-6 0 0,-4-1-1 0,9 2-1 16,-4-2 1-16,2 2 0 0,0 1-10 0,2-3 10 16,-1 1-3-16,0 0 4 0,4 1-4 0,-3 0 2 15,2-1-2-15,1 1 3 0,-3 2 1 0,0-3-2 16,1 2 2-16,-3-2-2 0,-1 2-11 0,1-2-10 16,-2-1-3-16,-5 0-7 0,10 2-14 0,-9 0-3 15,-1-2-1-15,5 3 1 0,-5-3-15 0,0 0-11 16,0 0-25-16,-15 4-44 0,10-3-81 0,-7-1-241 0,-2 1 107 15</inkml:trace>
  <inkml:trace contextRef="#ctx0" brushRef="#br0" timeOffset="241.64">18832 5709 36 0,'0'0'116'0,"9"3"-3"0,-9-3-6 16,9-1-9-16,-9 1-8 0,14 0-6 0,-4 0-10 15,2 1-6-15,0-1 1 0,0-1-10 0,2 2-13 16,-1-2-1-16,-1 1-3 0,1 0-3 0,-1 0-2 16,0-2-12-16,0 2 1 0,-5 2 0 0,-1-2-5 0,2-2-6 15,-2 4-4-15,-6-2-21 0,5 3-11 0,-5-3-23 16,1 2-42-16,-1-2-95 0,0 0-197 0,-9 8 87 15</inkml:trace>
  <inkml:trace contextRef="#ctx0" brushRef="#br0" timeOffset="2418.03">18308 7478 73 0,'0'0'118'0,"-5"-3"-10"0,5 3-5 0,0 0-9 16,0 0-18-16,0 0-5 0,-6-1-5 0,6 1-7 0,0 0-2 15,0 0-10-15,0 0-4 0,-5-2-10 16,5 2 1-16,0 0-2 0,0 0 4 0,0 0-9 16,0 0-3-16,-4 6-5 0,3-2 0 0,1-4-4 0,0 0 0 15,0 4-2-15,0-4-1 0,0 0-2 0,0 0 0 16,0 0 3-16,-3 4-8 0,3-4 1 0,-1 5 2 16,1-5-2-16,0 0-1 0,-2 5 0 0,2-3 0 15,0-2-2-15,0 0-4 0,6 2 2 0,-6-2 1 16,8 3 4-16,-4-3-10 0,-4 0 2 0,9 0-4 15,-9 0 1-15,13-1 2 0,-7 1-1 0,1-2-2 16,-1 1-13-16,1 0-1 0,0 1-4 0,-3-2-4 0,-4 2-14 16,8-1-8-16,-8 1-16 0,6 0-13 0,-6 0-75 15,0 0-166-15,0 0 74 0</inkml:trace>
  <inkml:trace contextRef="#ctx0" brushRef="#br0" timeOffset="2600.69">18292 7561 64 0,'6'-3'87'0,"0"2"-5"0,0 0-12 0,1-2-15 15,2 2-21-15,-4-2-33 0,2-2-67 0,-2 2-71 0,1 1 32 16</inkml:trace>
  <inkml:trace contextRef="#ctx0" brushRef="#br0" timeOffset="2818.97">18368 7572 51 0,'11'-4'83'15,"0"-3"-11"-15,-2 4-3 0,0-2-18 0,1-3-26 16,0 3-54-16,-2 0-25 0,2-3-58 0,-6 2 26 16</inkml:trace>
  <inkml:trace contextRef="#ctx0" brushRef="#br0" timeOffset="8932.23">19332 6739 35 0,'1'-4'40'0,"-1"4"2"0,0 0-7 16,4-1-5-16,-4 1 0 0,0 0-4 0,0 0-5 15,0 0 0-15,1-4-1 0,-1 4-3 0,0 0-3 16,3-5 0-16,-3 5-1 0,1-2-2 0,-1 2 0 15,0 0-6-15,4-2 7 0,-4 2-6 0,0 0 4 16,0 0-4-16,0 0 0 0,0 0-3 0,4-4 2 16,-4 4-1-16,0 0-2 0,0 0 3 0,7-1-2 15,-7 1-12-15,0 0-4 0,0 0-13 0,8 0-41 16,-8 0-72-16,0 0 32 0</inkml:trace>
  <inkml:trace contextRef="#ctx0" brushRef="#br0" timeOffset="20903.75">13711 12073 66 0,'0'0'187'0,"0"0"-14"15,0 0-7-15,0 0-9 0,-8-2-15 0,8 2-12 16,0 0-14-16,0 0-12 0,0 0-8 0,0 0-12 0,0 0-8 16,-4-2-8-16,4 2-6 0,0 0-8 15,0 0-7-15,0 0 1 0,0 0-8 0,0 0-1 0,0 0-2 16,0 0 1-16,0 0-3 0,0 0 1 0,0 0 4 15,0 0-6-15,0 0 5 0,0 0-2 0,0 0 2 16,0 0 1-16,0 0-1 0,0 0 0 0,0 0-2 16,0 0-1-16,0 0-2 0,0 0 0 0,0 0-1 15,0 0-2-15,0 0-5 0,0 0 2 0,0 0-4 16,-8 3 3-16,8-3-7 0,0 0 0 0,0 0-4 16,0 0 3-16,0 0-7 0,0 0 2 0,0 0-5 15,0 0 0-15,0 0-1 0,0 0-3 0,0 0 5 16,0 0-5-16,0 0 2 0,0 0-2 0,0 0-1 0,0 0-3 15,0 0 1-15,0 0 2 0,0 0-2 0,0 0 0 16,0 0 2-16,0 0-2 0,0 0-1 0,0 0 2 16,0 0-1-16,0 0 0 0,0 0 1 0,0 0-1 15,0 0-1-15,0 0 2 0,0 0-3 0,0 0 1 16,0 0 3-16,0 0-2 0,0 0-2 0,0 0 5 16,21 1-5-16,-21-1 2 0,11 0-2 0,-3-1 1 15,1 1 0-15,0-1-2 0,1 1-2 0,-1-2 5 16,1 1 0-16,1 1 0 0,1 0-3 0,1 0 1 0,-4 0-1 15,0 0-1-15,-4 1-22 0,-5-1-25 0,10-1-29 16,-3 1-34-16,-7 0-35 0,6 1-48 0,-6-1-176 16,0 0-402-16,0 0 179 0</inkml:trace>
  <inkml:trace contextRef="#ctx0" brushRef="#br0" timeOffset="21165.42">13630 12171 56 0,'-4'1'184'0,"4"-1"-15"15,0 0-1-15,0 0-15 0,0 0-10 0,14 0-12 16,-14 0-12-16,14 0-13 0,-6 0-8 0,0 0-15 15,3 0-4-15,-3 0 0 0,3-2-16 0,-2 2-5 0,-1 0-7 16,0-2-5-16,-1 2-13 0,1-1-31 0,-8 1-39 16,9 1-44-16,-5-4-64 0,-4 3-115 0,0 0-282 15,0 0 126-15</inkml:trace>
  <inkml:trace contextRef="#ctx0" brushRef="#br0" timeOffset="25133.11">25536 11875 106 0,'0'0'108'0,"0"0"-8"0,0 0-12 0,0 0-6 16,0 0-5-16,0 0-8 0,0 0-4 0,0 0-3 16,0 0-8-16,2 4-5 0,-2-4-2 0,0 0-8 15,0 0 6-15,0 0-5 0,0 0 4 0,0 0-1 16,0 0 4-16,0 0 7 0,-4 3 0 0,4-3 4 15,0 0 4-15,0 0 1 0,0 0 1 0,0 0-8 0,0 0 2 16,0 0 1-16,0 0-2 0,0 0-1 16,0 0 2-16,0 0-3 0,0 0-3 0,0 0-5 0,0 0 1 15,0 0-9-15,0 0-2 0,0 0-4 0,0 0-9 16,0 0 4-16,0 0-4 0,0 0-3 0,0 0-2 16,0 0-1-16,0 0-3 0,0 0-2 0,0 0 0 15,0 0-4-15,0 0 0 0,0 0 2 0,0 0-2 16,0 0 1-16,0 0 6 0,0 0 4 0,13 0-2 15,-13 0 2-15,5 3-3 0,0-3-1 0,-5 0 1 0,13 0-20 16,-3 0 1-16,-1 0 2 0,0-1 4 0,3-1-1 16,-1 1 2-16,0 0 6 0,-1 1 0 0,-4-1-3 15,6-1 2-15,-4 1 0 0,0 1 0 0,-3-4-1 16,2 4 0-16,-2 0-1 0,1-3-5 0,-6 3 5 16,0 0-3-16,12 0 0 0,-12 0-3 0,4-1 1 0,-4 1-2 15,0 0 0-15,0 0 2 0,7 1 0 16,-7-1-15-16,0 0-18 0,0 0-18 0,0 0-28 0,0 0-27 15,-14 7-28-15,9-6-33 0,0 1-184 16,-4 1-376-16,3-1 166 0</inkml:trace>
  <inkml:trace contextRef="#ctx0" brushRef="#br0" timeOffset="25381.08">25561 11924 3 0,'0'0'185'0,"0"0"-13"0,0 0-5 16,0 0-14-16,0 0-13 0,0 0-12 0,0 0-7 15,-8 1-12-15,8-1-11 0,0 0-8 0,0 0-9 16,0 0-8-16,0 0-6 0,0 0-7 0,0 0-7 16,0 0-5-16,0 0-1 0,0 0-8 0,12 8-4 15,-11-6-1-15,3 0-6 0,0 1-11 0,2 0-34 16,-1 1-35-16,3-3-45 0,1 2-77 0,-1-2-94 15,-2 1-291-15,3 1 129 0</inkml:trace>
  <inkml:trace contextRef="#ctx0" brushRef="#br0" timeOffset="28051.09">16282 9665 135 0,'-3'-4'152'0,"3"4"-8"0,0 0-7 0,0-5-8 0,0 5-9 16,0 0-8-16,0-3-4 0,0 3-2 0,0 0-9 15,0 0-7-15,0-5-10 0,0 5-5 0,0 0-11 16,0 0-4-16,0 0-9 0,0 0-5 0,0 0-4 16,0 0-2-16,0 0-4 0,-1-7-4 0,1 7-4 15,0 0 0-15,0 0-5 0,0 0-2 0,0 0-2 16,0 0-2-16,0 0-8 0,0 0 2 0,0 0 2 16,0 0-9-16,0 0 8 0,0 0-2 0,0 0-4 15,0 0 2-15,0 0-1 0,0 0-3 0,0 0-2 16,0 0 4-16,0 0 1 0,0 0-6 0,0 0 1 0,0 0-1 15,0 0 3-15,0 0 2 0,0 0 4 0,0 0 3 16,0 0-2-16,0 0-2 0,0 0 0 0,0 0-1 16,0 0 4-16,0 0-7 0,0 0 4 0,0 0-2 15,0 0 0-15,0 0-4 0,0 0 0 0,0 0 0 16,0 0-4-16,0 0 0 0,0 0-1 0,0 0 4 16,0 0-1-16,0 0-1 0,0 0 4 0,0 0-3 15,0 0 2-15,0 0-6 0,1 13 6 0,-1-13-3 16,3 5-2-16,-3-1-1 0,1 0 5 0,-1-4 3 15,0 8-4-15,0-2 2 0,0 0-3 0,0-1 0 16,0 0 3-16,0 3-1 0,5 1-5 0,-4 0 2 0,-1 3 4 16,0-3 0-16,0 2-7 0,3 1 6 0,-3-2 0 15,0 0-1-15,-3 2 2 0,3-2-2 0,-1 1-1 16,0-1-1-16,-3-3 3 0,3 3 1 0,-2-1-1 16,3-1-3-16,-4 0 6 0,4 1-1 0,-2-1 1 15,-1 0-2-15,3-1 5 0,-1-1-1 0,-2 3 1 0,3 0 4 16,-1 0 1-16,0-1 1 0,-2 0 0 15,3-2 0-15,0 2-2 0,-1-3-2 0,-2 1 1 0,3-1 1 16,0 1-5-16,0-1 2 0,0 0-5 0,0-2-3 16,-2 2 7-16,2-1-2 0,0-4 0 0,-3 4-2 15,3-4 1-15,-1 6-1 0,1-6-6 0,0 3 1 16,0-3 7-16,0 0-7 0,4 4 0 0,-4-4-1 16,0 0 7-16,0 3 0 0,0-3 0 0,0 0 2 15,0 0-6-15,0 5 2 0,0-5 1 0,0 0-1 16,0 0 2-16,0 0-3 0,0 0 3 0,0 0 1 15,0 0-5-15,0 0 4 0,0 0-8 0,0 0 6 16,0 0 2-16,0 0-1 0,0 0-1 0,0 0 0 16,0 0-2-16,0 0 4 0,0 0-11 0,0 0-33 0,0 0-50 15,2-14-94-15,1 9-186 0,1-2-399 0,-3-3 177 16</inkml:trace>
  <inkml:trace contextRef="#ctx0" brushRef="#br0" timeOffset="34697.67">16547 9798 102 0,'0'0'99'0,"0"0"-10"0,0 0-16 0,0 0-1 16,0 0 0-16,0 0-16 0,-9 0-3 0,9 0-2 15,0 0-9-15,0 0-4 0,-3 2-3 0,3-2-7 16,0 0-2-16,0 0-4 0,1 4-2 0,-1-4 0 16,2 5-2-16,-2-5 0 0,3 4-2 0,-3-4-2 15,4 4-7-15,0-3 4 0,-2 1-1 0,-2-2-5 16,0 0 0-16,9 3-1 0,-6-3 5 0,-3 0-1 0,9 2-7 15,-9-2 5-15,9 1 0 0,-4-1-3 16,4 1-6-16,-2-1 9 0,2-1-4 0,3 2 1 0,-1-1 0 16,2 0-9-16,1 0 6 0,-4 0 0 15,8 0 4-15,0 0-8 0,-4 0 4 0,3 0 6 0,1 0 1 16,-1 1 0-16,0-1-7 0,1 2 4 0,0 0-1 16,1-2 10-16,0 0-10 0,1 0-2 0,1 1-3 15,-2 1-2-15,1-2 6 0,0 0-2 0,-1 0 0 0,2 2 2 16,-2-1-4-16,-1 1 6 0,0-2-3 0,1 2-2 15,-3 0 5-15,1-2-1 0,-7 3-10 0,7 0 11 16,-6-2 2-16,2 2-6 0,1-2 4 0,0 1-2 16,0 1 4-16,0-2-10 0,4-1 4 15,-4 3 2-15,0-3 2 0,-1 0-9 0,2 0 0 0,2 0 1 16,2 0 5-16,-1-3 0 0,1 3 1 0,0 0-2 16,-1 3 4-16,3-6-12 0,-4 2 8 0,3 0-3 15,0-1 3-15,-2 0 5 0,0 1-5 0,-4-1 0 16,4 1-2-16,-4 1 0 0,-1-1 1 0,0 1 10 0,4-1-13 15,-5-1 1-15,3 2 3 0,-2 0-5 16,1 0-3-16,-1-3 13 0,0 3-5 0,-1-1 3 16,1 1-1-16,3-1-1 0,0 1-1 0,2-2-2 0,1 5-2 15,-1-4 1-15,0 1 6 0,-1 1-4 0,2 0 2 16,-1-1 5-16,-6 0-8 0,4 3 4 0,-3-1-8 16,-1-1 4-16,2 1 3 0,1 0-8 0,-3 0-4 15,1 1 5-15,1-2 3 0,-4 0 0 0,3-1-5 0,0 0 3 16,-3 3 5-16,3-3-15 0,0 1 14 15,-2-1-6-15,3 1 6 0,-1 1-2 0,1-1-2 16,3-1 5-16,-3-1-3 0,4 1 3 0,-2 0-1 16,-2 1 1-16,4-2 1 0,1 1-3 0,-1-2-1 15,0 2 4-15,-3 0-2 0,5-1 3 0,-8 1-5 0,4-1-2 16,-3 1 8-16,2 0-7 0,-2 0 0 0,-1 0-8 16,-1 0-10-16,0-3 4 0,-1 3-11 0,-2 3 8 15,-3-3 1-15,4-3-2 0,-9 3 5 0,13 0-4 16,-7 0 3-16,2 0 1 0,-8 0 5 0,11 0 0 15,-11 0 1-15,9 0 4 0,-4 0-5 0,2 3 4 16,-1-3 3-16,3 0-1 0,-2 0 0 0,0 0 0 0,2 0 1 16,4 0 0-16,-1 1 1 0,1-2 5 15,8 1 4-15,-1 0 6 0,2 0 2 0,1-3-2 0,-2 3-4 16,0-1 6-16,0 1-3 0,-3 0-3 0,1-1-1 16,0 1-1-16,-8-2-3 0,0 1 5 0,0 1 15 15,-2 0-10-15,0-1-3 0,-4-2 13 0,4 3-1 16,-4-1 14-16,-1 0-3 0,-4 1 1 0,8-1-4 15,-8 1 5-15,6-2-7 0,-6 2-4 0,0 0-7 16,5 0 6-16,-5 0-4 0,0 0-5 0,0 0-3 16,8-3 1-16,-8 3-5 0,0 0 10 0,0 0-7 15,0 0-1-15,0 0 0 0,6 3-6 0,-6-3 1 16,0 0 4-16,0 0-3 0,3 3-1 0,-3-3 8 0,1 2-8 16,-1-2 0-16,0 0 2 0,0 0 0 0,0 0-2 15,0 0 6-15,0 0-7 0,0 0 1 0,0 0-7 16,0 0 5-16,0 0-4 0,0 0-2 0,0 0 8 15,0-9-1-15,0 9-7 0,0 0 10 0,-4-6-10 16,4 6 5-16,-2-2 5 0,2 2-5 0,-3-3-2 16,3 3 8-16,0 0-2 0,0 0-4 0,-1-6 1 15,1 6 0-15,-3-3 3 0,3 3-6 0,0 0 4 0,0 0 1 16,0 0 0-16,-1-3 3 0,1 3-6 0,0 0 1 16,0 0-6-16,0 0 9 0,0 0-4 0,0 0 1 15,0 0 8-15,0 0-11 0,12 1-1 0,-12-1 3 16,0 0 0-16,0 0 1 0,0 0-6 0,2 5 4 15,-2-5-2-15,0 0 3 0,0 0 0 0,0 0-1 16,0 0-1-16,-9 6 2 0,9-6-6 0,-6 0 4 16,6 0 7-16,-9 0-5 0,9 0 3 0,0 0-4 0,-9 0 0 15,9 0 3-15,0 0-3 0,-7-2 9 16,7 2-8-16,0 0 2 0,-1-7 5 0,1 7-3 0,0-3-1 16,0 3 1-16,0 0-8 0,0-5 4 0,0 5-2 15,4-4 4-15,-4 4 7 0,0-5 4 0,0 5 0 16,0-3 5-16,0 3 1 0,0 0 0 0,0 0-1 15,1-4-4-15,-1 4 0 0,4-3 0 0,-4 3-2 16,0 0-4-16,0 0 1 0,0 0-1 0,4-4 1 16,-4 4-4-16,0 0 1 0,0 0 0 0,13 7-4 15,-11-6 4-15,5 0-3 0,-2-1-3 0,0 2 7 0,4 1-6 16,-4-3 2-16,-1 3-2 0,2-1-2 0,1 2 4 16,-3-2-4-16,2-1 0 0,-2 3-6 0,1 0 14 15,-3 0-8-15,2 1 1 0,-2-1-2 0,-1 1 0 16,0 1 3-16,-1 0-1 0,0-1 3 0,-1 2 0 15,0-2 0-15,-1 0-5 0,0 2 3 0,-1-2-2 16,0 0 2-16,0 2-1 0,-1-2 3 0,0-1-5 16,-1 4 1-16,1-6 0 0,0 1 3 0,-1 1 1 15,1 4-6-15,-1-3-17 0,-1-2-30 0,-2 3-42 16,4-2-140-16,-6 0-252 0,1-3 112 0</inkml:trace>
  <inkml:trace contextRef="#ctx0" brushRef="#br0" timeOffset="37181.19">19182 9711 104 0,'0'0'156'0,"0"0"-5"15,0 0-13-15,0 0-13 0,0 0-8 0,0 0-16 16,0 0-2-16,8-10-10 0,-7 8-5 0,-1 2-7 16,3-5-6-16,-3 5-9 0,4-4-2 0,1 3-5 15,1-1-13-15,-1 0 2 0,2 2-6 0,0-2-7 0,2 0-3 16,1-1-2-16,-2 2 1 0,2 0-4 0,2 0-3 15,-2 1-4-15,-1 0 2 0,-4-2-3 0,3 2 3 16,-2 2-5-16,-6-2-2 0,13 0-4 0,-9 0 1 16,-4 0 0-16,7 0-5 0,-7 0 1 0,7 1-4 15,-7-1-1-15,0 0 2 0,0 0-2 0,0 0 4 16,0 0-4-16,0 0-1 0,0 0 0 0,0 0-4 16,0 0 1-16,0 0 4 0,-10-8-1 0,3 7-2 0,7 1-3 15,-10-6 7-15,5 5-6 0,-3 0 5 16,3 0-1-16,-3-1 2 0,1-1-4 0,-1 3-2 0,-1-2 5 15,4 0 4-15,-4 1-4 0,4-1 2 0,5 2 1 16,-8 0-2-16,8 0-2 0,-7-3 2 0,7 3 0 16,-8 3-3-16,8-3-1 0,-2 4 6 0,2-4 0 15,-2 4-2-15,4 1-6 0,-2-5 7 16,2 9-4-16,-1-5 2 0,2 1-4 0,-1 1 8 0,3 3-6 16,-3-4 3-16,0 3-6 0,2-2 9 0,-3 2-3 15,2 1 0-15,2 0 0 0,-5-1 3 0,2 2-2 16,0 0 2-16,-2-3-1 0,1 2-2 0,3-3 1 0,-3-1-2 15,1 6 3-15,0-3-3 0,-2 2 2 16,0-3-1-16,1 0 2 0,-1 0-4 0,4-2 7 0,-4 3-10 16,0-2 8-16,-1-1 2 0,-3 2-1 0,2-2-7 15,0 0 3-15,-3 0 3 0,2-3-1 0,-1 2-2 16,-2-1 0-16,1-1 3 0,0 3-2 0,-1-5-4 16,-2 2 4-16,1-1-4 0,0-1 2 0,2 0 1 15,5 0-3-15,-13 0 2 0,7 3 5 0,6-3-7 0,-8-3 3 16,8 3-1-16,0 0 3 0,-11 0 0 15,11 0 0-15,-7 3-4 0,7-3 0 0,-6 0-2 0,2 1 3 16,4-1 3-16,0 0-3 0,-6 3-5 0,6-3 6 16,-5 3-15-16,5-3-11 0,0 0-12 0,0 0-14 15,0 0-25-15,0 0-75 0,0 0-95 0,7-10-265 16,-2 7 118-16</inkml:trace>
  <inkml:trace contextRef="#ctx0" brushRef="#br0" timeOffset="38047.82">19364 9822 36 0,'0'0'120'0,"0"0"-7"0,0 0-15 15,0 0-9-15,0 0-11 0,0 0-6 0,0 0-8 16,0 0-8-16,0 0-5 0,0 0-6 15,0 0-3-15,0 0 0 0,0 4-4 0,0-4-10 0,0 0-12 16,0 0 2-16,0 0 1 0,0 0 5 0,0 0-6 16,-2 6-3-16,2-6-2 0,0 0 5 0,2 3-2 15,-2-3-5-15,0 0 6 0,1 3-6 0,-1-3 7 16,0 0-5-16,-1 5 7 0,1-5-3 0,1 4 0 0,-1-4 0 16,0 5 2-16,0-5-4 0,1 5 4 15,1-2-1-15,-2-3-3 0,2 6 1 0,-1-3 5 16,3 1-2-16,0-1 0 0,1-1 4 0,-1 1-4 0,1-1-5 15,2 1 1-15,-2 0 3 0,1-2-5 0,0-1 6 16,1 3-3-16,1-3 2 0,-3 0 1 0,-5 0-2 16,16-3-3-16,-9 3 5 0,4-4-5 0,-2 1 8 15,-3 1 5-15,2-1 2 0,1-2-5 0,0-2-2 16,-3 2-3-16,2-2 0 0,2 0-4 0,-3-1 5 16,-1 1 0-16,0-3-4 0,-3 3-1 0,1 1-2 15,1-2 8-15,-1 3-3 0,-2-2 2 0,0 2 2 0,0-2-1 16,-1 2-4-16,1 0 0 0,-2 0-3 0,0 0 0 15,0 2-5-15,0-1 2 0,0 4-2 16,-2-7-1-16,2 4 2 0,0 3 0 0,-2-5-7 0,2 5 4 16,-1-4-6-16,1 4-7 0,-2-5 14 0,2 5-5 15,-1-4-3-15,1 4 2 0,-3-4 4 0,3 4-5 16,-2-3 2-16,2 3 0 0,0 0-2 0,0 0 1 16,0 0 0-16,0 0-1 0,0 0 1 0,0 0-2 0,0 0 2 15,0 0-5-15,0 0-2 0,0 0 5 16,-10 7 1-16,10-7 1 0,-2 4 1 0,2 1-3 15,0-5 0-15,-3 5-1 0,0-2-1 0,3 1 5 0,-1-2-2 16,-2 3 1-16,2-1 0 0,1-1-8 0,-3 1 7 16,3 1 4-16,0 0-4 0,-1-4-1 0,1 5-3 15,-1 0 7-15,1-1-2 0,1-2-7 0,-1 4 8 16,0-2-2-16,1-1 0 0,1 1-1 0,-1 0 0 16,0-1-2-16,-1 0 0 0,3 2 6 0,-2-1-2 15,2-3-1-15,-2 3 0 0,0-2 0 0,2 2-4 16,-2-2 2-16,4 2 2 0,0-4 0 0,-2 4 5 0,1-2-4 15,1 0-2-15,0 1-5 0,0-2 7 16,1 1-3-16,-1-2 2 0,2 3-4 0,-1-2-22 16,2-1-17-16,-1 0-29 0,1-1-21 0,0-1-32 0,3-2-48 15,-6 0-108-15,3-2-303 0,-1 1 134 0</inkml:trace>
  <inkml:trace contextRef="#ctx0" brushRef="#br0" timeOffset="38427.03">19746 9811 42 0,'0'0'143'0,"2"10"-13"0,-2-10-12 0,0 0-11 0,0 4-3 15,0-4-14-15,3 5-2 0,-2-3-9 16,-1-2-3-16,0 3-14 0,0-3 2 0,4 3-7 0,-4-3-13 16,1 4 0-16,-1-4-7 0,0 0 2 0,3 2-4 15,-3-2-6-15,1 3 2 0,-1-3-8 0,4 3 6 16,-4-3-12-16,0 0 4 0,0 0 1 0,0 0-4 15,13-3-5-15,-13 3-2 0,5-3 1 0,-4-1-2 16,3 2 0-16,-4 2 4 0,6-3-5 0,-6 3-9 16,4-3 5-16,-4 3-3 0,3-2 5 0,-3 2 1 15,2-3-6-15,-2 3 1 0,0 0-4 0,0 0 6 0,0 0-1 16,0 0-9-16,9 5 8 0,-9-5 3 0,3 6 2 16,-2-2-3-16,0-2 5 0,2 5 0 15,-2-2 4-15,2 0 3 0,1 2 0 0,0 1-1 0,-1-2-3 16,2 1 4-16,0 1 0 0,2 1-7 0,-2-5-4 15,0 1 2-15,-1 2 1 0,2-2 2 0,-2 2-8 16,1-2 3-16,-1 0 5 0,1 0-2 0,-3-1 4 16,0 1-4-16,3-4-9 0,-4 3-9 0,1-2-27 15,-2-2-18-15,0 0-38 0,0 0-195 0,-8 5-308 0,8-5 136 16</inkml:trace>
  <inkml:trace contextRef="#ctx0" brushRef="#br0" timeOffset="38620.35">20012 9895 26 0,'0'0'79'0,"6"-5"-97"0,-6 5-19 15,0 0 9-15</inkml:trace>
  <inkml:trace contextRef="#ctx0" brushRef="#br0" timeOffset="42600.5">16357 10184 126 0,'0'0'144'0,"3"-3"-6"0,-3 3-5 0,0 0-10 16,0 0-6-16,0-5-8 0,0 5-8 0,1-3-6 0,-1 3-7 15,0 0-12-15,-1-5-9 0,1 5-4 16,0 0-7-16,0 0-3 0,-3-7-10 0,3 7-1 0,0 0-6 15,-3-1-2-15,3 1-6 0,0 0-3 0,0 0-1 16,0 0-2-16,0 0-1 0,0 0-4 0,0 0-3 16,0 0-3-16,0 0 4 0,0-5-2 0,0 5 0 15,0 0-2-15,0 0 6 0,0 0 1 0,0 0 6 16,0 0 0-16,0 0 0 0,0 0-1 0,0 0 2 16,0 0-4-16,-1-5 0 0,1 5-1 0,0 0-3 15,0 0 2-15,0 0-2 0,0 0-4 0,0 0 2 0,0 0-1 16,0 0 0-16,0 0-4 0,-1-3 0 0,1 3 2 15,0 0-2-15,0 0-1 0,0 0-1 16,0 0-3-16,0 0 2 0,0 0 0 0,0 0-4 0,0 0 1 16,0 0-1-16,0 0 1 0,0 0 0 0,0 0-1 15,0 0-1-15,0 0 1 0,0 0-3 0,0 0 1 16,0 0 0-16,0 0-1 0,0 0 1 0,0 0 0 16,2 12-2-16,-2-12 1 0,0 5 2 0,0-2-2 0,3 2 1 15,-3-1 0-15,1 1-3 0,1 0 3 0,-1 2-1 16,1-1 0-16,1 2 0 0,-2-3 0 15,1 2 1-15,0 0-3 0,-1 3 2 0,-1-3-1 0,2 3 2 16,-1-2 0-16,0 2-1 0,2 0 0 0,-3-1 1 16,0 1 4-16,0 0 7 0,-3-3-2 0,3 2 9 15,0 0-7-15,-1-1 3 0,2-2-4 0,-2 2-4 16,2-3 2-16,-1 2 0 0,0-2-3 0,0 0 2 16,3 0-3-16,-3 0-1 0,0-3-3 0,0-2 3 15,1 7-5-15,-1-7 5 0,1 6 1 0,-1-6-4 16,0 0 2-16,-1 6-3 0,1-6 3 0,-1 4 0 0,1 0-1 15,0-4 0-15,0 5-1 0,0 0 1 16,0-5-1-16,1 7 1 0,-1-4-5 0,1 3 4 0,-1-3-2 16,3 2 4-16,-2-1-5 0,0 0 3 0,-1-4 0 15,4 4 1-15,-4-1-1 0,0-3 0 0,2 5 1 16,-2-5-2-16,1 4 4 0,-1-4-1 0,1 2-4 16,-1-2 5-16,0 0-8 0,0 0-18 0,0 0-35 15,0 0-41-15,0 0-50 0,0 0-211 0,-8-16-386 16,7 10 170-16</inkml:trace>
  <inkml:trace contextRef="#ctx0" brushRef="#br0" timeOffset="43630.79">16455 10263 57 0,'0'0'115'0,"12"4"-15"0,-12-4-11 0,0 0-10 0,0 0-1 15,0 0-5-15,0 0-17 0,0 0 0 0,0 3-11 16,0-3 1-16,0 0-7 0,0 0-5 0,10 1-5 16,-10-1 3-16,0 0-1 0,8 1-10 0,-8-1 3 15,6 1-3-15,2-1-3 0,-8 0 0 0,10 0-5 16,-4 0-5-16,0 2 3 0,0-2 0 0,2-2-1 16,-8 2-3-16,12 0 1 0,-5 0-2 0,2 0-3 0,-2 0 5 15,4 0 3-15,-4-1-4 0,2 1-1 16,1-1-1-16,1 1 0 0,-2-1 0 0,2-1 1 15,-1 2-1-15,3-1 4 0,-3 1-3 0,3 0-3 0,0-2 6 16,-3 4 1-16,4-4-5 0,-2 2 1 16,-1 0 3-16,3-2-1 0,-2 2-5 0,2-1 3 0,-1 1-3 15,-1 0 6-15,0-1-8 0,2 1 4 0,-3 1-1 16,1-2-1-16,3 1 3 0,-4 0-1 0,1 0 0 16,1 0-1-16,-4 0-4 0,5-1-2 0,-4 2 0 15,-2 0 8-15,5-1-7 0,-3 0 2 0,-1 1 6 16,2 1-5-16,0 0-4 0,0-1 1 0,-3-1-2 0,2 2 8 15,-1-1-7-15,2 0 4 0,0 0-3 16,1 1 1-16,-3-2 4 0,3 2-3 0,-1-2-1 16,2 1-5-16,-4-1 1 0,5 1 3 0,-2-1-2 0,-1 0-1 15,2 0 2-15,0 0-5 0,-1 2-1 0,1-2 8 16,1 1-1-16,-1-1-1 0,0 0-5 0,2 0 5 16,-2 0-3-16,1 0 6 0,-4 0 1 0,0 0-7 15,3 0 3-15,0 1-3 0,-3-2-2 0,-1 1 5 16,3 0-3-16,-1 1 2 0,-3 1 0 0,1-2 1 15,2 0-2-15,-2 0 5 0,2 0-3 0,-1 0 1 16,0 0-6-16,2 2-1 0,0-1 9 0,-2-1-9 0,4 1 5 16,-1 2 0-16,0-3 0 0,2 1 7 15,-2-1-6-15,9 1-1 0,-8 1 7 0,3-2-3 0,-2 1-8 16,-2-1 11-16,4 0-5 0,-1 2-6 0,-1-2 2 16,-3 0 0-16,1 0 8 0,3 1-3 0,-3-1 7 15,4 0-8-15,-5-1 5 0,2 1 0 0,-1 0-1 16,1 0 8-16,0-2-7 0,0 4-2 0,-1-2 4 15,0 0 1-15,1-2-3 0,-2 2-5 0,3 0 5 16,-2 0 7-16,4 0-3 0,0 2-7 0,2-2 4 0,-6 1 4 16,1 0-3-16,-2 0-5 0,0 1 0 15,1 0 2-15,-3-2-3 0,2 3-1 0,-2-1 1 0,0-2-12 16,-2 3 16-16,-3-3-2 0,1 2-1 16,0-1-1-16,0 0-3 0,-6-1 3 0,0 0-3 0,9-1 13 15,-9 1-13-15,4 1 5 0,-4-1 5 0,0 0-3 16,0 0-1-16,0 0 4 0,0 0-9 0,0 0-14 15,0 0-18-15,6-2-26 0,-6 2-141 0,0 0-216 16,5-5 95-16</inkml:trace>
  <inkml:trace contextRef="#ctx0" brushRef="#br0" timeOffset="44362.27">18276 10228 56 0,'9'-4'122'0,"-9"4"-11"16,10-2-25-16,-3 2 0 0,-1 0-2 0,1 0-21 16,1-3 1-16,-2 1-4 0,0 1-3 0,2 0-5 0,-8 1-15 15,12 1 0-15,-4-1-5 0,-4 1-5 16,1 4 4-16,-1-5-6 0,-1 2 3 0,-3-2 0 0,5 5-12 15,-5-1-2-15,0 0 1 0,-2 0 0 0,2 0-3 16,-3 2 2-16,0-1-1 0,1 0-2 0,-2-1 2 16,0 1 0-16,-1 0-4 0,-1-1 0 0,0 2 3 15,2-3-3-15,-1 2 4 0,0-2-9 0,1-2 1 16,2 2 7-16,-2-1-6 0,4-2 7 0,-4 3-8 16,4-3 5-16,-5 2-3 0,5-2 2 0,0 0 0 15,-3 4 2-15,3-4-2 0,0 0 9 0,0 0 1 0,0 0-3 16,0 0-5-16,0 0 4 0,0 0-4 0,9 3 2 15,-9-3-1-15,8 0-2 0,-8 0-4 16,10 0 5-16,-5 0-6 0,4 0 7 0,0 0-6 0,4 0 5 16,-2 2-4-16,1-4-5 0,2 2 1 0,-4 0-2 15,3 0 0-15,1 0 0 0,-1 0 4 0,0-3 0 16,-2 3 1-16,-2-1-5 0,3-2 4 0,-6 2-3 16,0-1 0-16,1-1-1 0,-3 1-2 0,2 0 4 15,-2-1-2-15,-2 1 6 0,-2 2-10 0,3-4 6 0,-3 4-3 16,0 0 7-16,0 0-1 0,0 0-7 15,0 0 0-15,0 0 0 0,0 0-3 0,0 0 7 0,0 0-3 16,0 0 2-16,0 0-2 0,-15 6 0 0,13-3-3 16,2-3 3-16,-1 7 1 0,2-4-5 0,-1-3 1 15,7 7 9-15,-5-4-8 0,3 2 4 0,-1-3 4 16,3 0-5-16,-1 0 4 0,3 1-6 0,-3 1 0 16,5-1 0-16,-1-3 3 0,-3 1 1 0,5-2-1 15,-2 1 0-15,-1-2 3 0,-4 1-3 0,0 0 1 16,2-2 3-16,-1 0-6 0,-2-1 3 0,1 1-2 15,-2-2 1-15,-1 0-5 0,-2 1 5 0,-1-2-2 0,1 1-1 16,-4-1 1-16,3 1-1 0,-2 2-1 16,-2-1 0-16,-1-2 2 0,-2 2-1 0,3 3 6 0,-3-3-8 15,-1 3 3-15,0-1 0 0,3 2-2 0,-6 0 5 16,4 0-4-16,8 0 2 0,-15 0 0 0,10 1-1 16,-2 0-2-16,0 0 0 0,7-1 4 0,-10 2-2 15,7 1 3-15,0-1-6 0,-2 0-23 0,5-2-38 16,-7 3-66-16,7-3-108 0,0 0-257 0,0 0 114 15</inkml:trace>
  <inkml:trace contextRef="#ctx0" brushRef="#br0" timeOffset="45463.38">18965 10195 136 0,'0'0'143'0,"0"0"-15"0,0 0-8 15,0 0-6-15,-14 12-8 0,10-9-9 0,0 2-8 16,2 2-8-16,-2-3-6 0,3 1-4 0,-2 1-7 0,2-2-7 15,-2 1-6-15,2 0-4 0,-1 0-5 0,2 0-4 16,0 2-5-16,0-4 4 0,3 1-4 0,0 0 3 16,1-1-7-16,-1 0-3 0,3 0 1 0,0-1-5 15,-1 0-4-15,3-1 2 0,-1-1-4 0,1-3 0 0,0 2-2 16,-1-1-12-16,1 0 9 0,1-2 0 16,1 0-1-16,-3-1-3 0,-1 1 3 0,1-3-3 15,-4 2 0-15,4 2-4 0,-4 1 2 0,1-3-1 0,-1 2-1 16,-2 1-1-16,-1 2 4 0,8-4-2 0,-7 2-3 15,-1 2-2-15,0 0 1 0,0 0-3 0,0 0 6 16,10 6-5-16,-7-2 1 0,-3 2 3 0,0-1 1 16,1 1 3-16,-1 2 2 0,3 1 3 0,-2 0-2 15,0 0 5-15,3 0-7 0,-1 2 9 0,1-2-9 16,-2 1 4-16,2-1 0 0,2 3 0 0,-2-3-1 16,0 2-4-16,-1 1 4 0,-1-6-3 0,1 3 2 0,-2-3-4 15,2-1 1-15,-2 2-3 0,0-1 0 0,0-4 0 16,3 3-3-16,-3-3 4 0,-1-2-6 0,3 3 8 15,-3-3-1-15,0 0 2 0,0 0 0 0,0 0-4 16,0 0 1-16,0 0-5 0,0 0 7 16,0 0-6-16,-8-12 4 0,7 5 1 0,1 0-3 0,-1-2-5 15,1 0 6-15,1-3 0 0,-1 0-2 0,1 0 3 16,3-1-10-16,-1 1 15 0,-1-4-6 0,1 4 10 0,-1 1-1 16,2-2-2-16,1 2 0 0,-1 0 1 15,0 3 3-15,2-1-4 0,1 2 0 0,-3 1 0 16,-1-1-6-16,3 5 0 0,0-3 3 0,0 2 0 0,-1-1-1 15,1 1-5-15,-1 3 1 0,1 0 1 16,0-1 1-16,-6 1-2 0,13 1 0 0,-13-1 1 0,7 3 1 16,-1-2-4-16,0 2 4 0,-2-1-8 0,0 1 7 15,1 0 0-15,-1 1 0 0,1-1-3 0,0 1 2 16,-5 2-3-16,5-2 1 0,-2-1 1 0,1 2 1 16,-3 0-3-16,0-1 1 0,2-2 2 0,-2 3-3 15,-1-5 2-15,3 3 0 0,-3-3 2 0,1 3-2 16,-1-3 0-16,0 0-1 0,0 0 1 0,0 0 1 15,0 0 1-15,0 0-6 0,0 0 3 0,0 0 0 16,1-11 2-16,-1 11 1 0,0-8-1 0,0 3-3 0,3 0 2 16,-2 2-3-16,-1-3 0 0,0 0-2 0,4 1 2 15,-4 0 4-15,2 0-1 0,1 1-1 0,-2 0 1 16,2 0 1-16,-2-1-3 0,3 2 2 0,-2-1 0 16,1 3-1-16,0-2 0 0,-3 3 1 0,4-5 0 15,-4 5 1-15,4-3 0 0,-4 3-4 0,4-2 5 16,-4 2-4-16,3-2 1 0,-3 2-2 0,2-2 5 15,-2 2-6-15,0 0 3 0,0 0 1 0,0 0-1 16,0 0 1-16,0 0-3 0,0 0-6 0,2-5 7 16,-2 5-1-16,0 0-2 0,0 0 5 0,0 0-4 15,0 0 1-15,0 0 4 0,0 0 1 0,-3 15-5 0,3-9 4 16,1-4-2-16,1 3 1 0,0 0 1 0,2 1 0 16,0-2-3-16,0 1 2 0,3 2 2 0,-3-2 0 15,1 0-2-15,1 2-3 0,1-2-2 0,-3 2 4 16,1-2 0-16,-2-1-2 0,-1 1 4 0,1 0 0 15,-2 0 1-15,0-1-3 0,1-1 0 0,-4 0 0 16,2-3 2-16,-1 7-1 0,0-5-4 0,1-2 4 16,-3 5-1-16,2-2 3 0,1-3-2 0,-4 4-1 0,4-4 1 15,-4 4-1-15,2-3 0 0,2-1-7 16,-7 5-22-16,4-3-22 0,3-2-34 0,-7 0-40 0,7 0-210 16,0 0-360-16,-9-1 159 0</inkml:trace>
  <inkml:trace contextRef="#ctx0" brushRef="#br0" timeOffset="45640.63">19591 10334 233 0,'0'0'244'16,"12"-3"-18"-16,-6 2-23 0,-1-1-17 0,-5 2-20 15,7 0-17-15,-7 0-23 0,0 0-81 0,0 0-128 16,0 0-167-16,-13-7-269 0,-4 0 119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09:29.970"/>
    </inkml:context>
    <inkml:brush xml:id="br0">
      <inkml:brushProperty name="width" value="0.05292" units="cm"/>
      <inkml:brushProperty name="height" value="0.05292" units="cm"/>
      <inkml:brushProperty name="color" value="#002060"/>
    </inkml:brush>
  </inkml:definitions>
  <inkml:trace contextRef="#ctx0" brushRef="#br0">10618 10490 124 0,'0'0'130'16,"0"0"-10"-16,0 0-11 0,-5-2-6 0,5 2 0 16,0 0-7-16,0 0-4 0,0 0-4 0,0 0-1 15,0 0-8-15,0 0-3 0,0 0-1 0,0 0-4 16,0 0-3-16,0 0-6 0,0 0 0 0,0 0-3 16,0 0-4-16,0 0-1 0,0 0-1 0,-5-3-6 0,5 3-4 15,0 0-5-15,0 0-1 0,-5-1 0 0,5 1 4 16,0 0-2-16,0 0-2 0,0 0 1 0,-8-1-5 15,8 1-2-15,0 0 1 0,0 0-4 0,-5-3-3 16,5 3 0-16,0 0-4 0,-5-2-2 0,5 2-4 16,-9 0 1-16,9 0-2 0,-8-2 0 0,8 2-2 15,0 0-2-15,-9 0 0 0,9 0-2 0,0 0 1 16,0 0 1-16,0 0-3 0,-7 2 0 0,7-2 1 16,0 0-4-16,0 0 1 0,0 0 1 0,0 0-1 0,0 0 0 15,0 0 0-15,0 0 2 0,0 0-1 0,0 0 5 16,0 0 0-16,0 0-2 0,0 0 2 15,0 0 0-15,0 0-2 0,0 0 0 0,19-2 0 0,-14-1-2 16,0 2 1-16,3 1-3 0,-3-3 0 0,1 2 1 16,2 1 1-16,1-1-2 0,-1 1 0 0,-2-3 0 15,4 3 0-15,0-2-2 0,-2 4-1 0,1-2 1 16,3 0-4-16,-5 0 4 0,1 3 0 0,-1-3-2 0,0 0 0 16,-1 0-1-16,0 1 1 0,-6-1-3 0,7 3-4 15,-2-2-10-15,-5-1-8 0,4 2-11 0,-4-2-14 16,0 4-8-16,0-4-13 0,-4 6-11 0,-1-4-14 15,1 1-11-15,-2-2-8 0,2 2-2 0,-2-2-12 16,-1 3-12-16,0-1-23 0,0-1-83 0,2 0-266 16,-1 0 118-16</inkml:trace>
  <inkml:trace contextRef="#ctx0" brushRef="#br0" timeOffset="193.54">10563 10542 138 0,'0'0'166'15,"0"0"-11"-15,0 0-6 0,0 0-7 0,-7 0-8 16,7 0-10-16,0 0-7 0,0 0-12 0,0 0-4 0,0 0-7 16,0 0-6-16,0 0-3 0,0 0-3 0,0 0-3 15,0 0-3-15,0 0-7 0,12 3-6 0,-4-3-6 16,-3 1-4-16,3-1-5 0,-8 0-7 0,14 0-3 16,-5 0-3-16,1 0-6 0,-1 3-2 0,-1-2-22 15,-2 0-36-15,0 3-48 0,1-3-67 0,-2 1-195 16,-1 0-370-16,1-1 165 0</inkml:trace>
  <inkml:trace contextRef="#ctx0" brushRef="#br0" timeOffset="5333.45">7286 9511 76 0,'0'0'126'16,"0"0"-5"-16,0 0-11 0,0 0-6 0,-2-5-10 15,2 5-11-15,-1-2 2 0,1 2-8 0,0 0 16 16,0 0 20-16,0 0 0 0,0 0-2 0,0 0-13 16,0 0-5-16,0 0-10 0,0 0-9 0,0 0-4 15,0 0-9-15,0 0-3 0,0 0-7 0,0 0-6 16,0 0-5-16,0 0-9 0,0 0-3 0,0 0 2 15,0 0-1-15,0 0-3 0,0 0-3 0,0 0-4 0,0 0 1 16,0 0-5-16,0 0-1 0,0 0-2 16,0 0-2-16,0 0 2 0,0 0-5 0,0 0 0 15,0 0-2-15,0 0 0 0,0 0 3 0,0 0-8 0,0 0 6 16,0 0-3-16,0 0 5 0,0 0-2 0,0 0-2 16,0 0-3-16,0 0 2 0,0 0 2 0,0 0-3 15,0 0 3-15,0 0-3 0,0 0-3 0,0 0 2 16,0 0 2-16,0 0-3 0,0 0 0 0,0 0 2 15,0 0-1-15,0 0 0 0,0 0 1 0,0 0-1 16,0 0-1-16,0 0 1 0,0 0 1 0,0 0-1 16,0 0-1-16,0 0 1 0,0 0-3 0,0 0-2 0,0 0 9 15,0 0-5-15,0 0 1 0,0 0-5 0,0 0 8 16,0 0-5-16,0 0 4 0,0 0 0 0,0 0-3 16,0 0 2-16,0 0-3 0,0 0 2 0,0 0-2 15,0 0 1-15,0 0-1 0,0 0-1 16,0 0 4-16,10 0-2 0,3 0 4 0,-4-1-4 0,4 1 0 15,6 0 1-15,-1 0-1 0,0-2 3 0,1 2 0 16,3-1-3-16,-3 2 3 0,1 1-1 0,1-2-2 16,-2 0-5-16,3 3 3 0,-2-3 4 0,-2 2 1 15,1 0-2-15,-6-2 1 0,6 3-2 0,0-1 3 0,0 0-1 16,-1-2-1-16,-1 1-1 0,-3-1 4 0,-1 0-4 16,2 0 2-16,-3 0-1 0,-1 0-2 0,3 0 3 15,-5 0-5-15,4-1 6 0,-7-1 0 0,2 2-6 16,0-1 3-16,-2 0 0 0,-6 1 0 0,11 0 3 15,-5-2-6-15,-6 2 1 0,6 0 4 0,-6 0-1 16,7-1-2-16,-7 1-3 0,0 0 4 0,6-1 4 16,-6 1-1-16,0 0 0 0,0 0-3 0,0 0 2 0,0 0-2 15,0 0 3-15,6-1-4 0,-6 1-1 16,0 0 2-16,0 0 3 0,0 0-2 0,0 0 0 16,0 0-3-16,4-2 0 0,-4 2 3 0,0 0-3 0,0 0-5 15,0 0-14-15,5-3-19 0,-5 3-29 0,0 0-27 16,5-2-39-16,-5 2-201 0,4-5-364 0,0 2 161 15</inkml:trace>
  <inkml:trace contextRef="#ctx0" brushRef="#br0" timeOffset="5965.54">8068 9375 136 0,'0'0'128'16,"0"0"-12"-16,1-4-5 0,-1 4-12 0,0 0 0 15,-1-6-12-15,1 6-5 0,-2-4-1 0,2 4-5 16,-1-5-7-16,1 5-7 0,-3-3-6 0,1-2-5 15,-3 1-7-15,2 1-1 0,1 0 3 0,-2 1-10 16,0-2 6-16,-1-1-4 0,1 3 1 0,-2-1-8 0,1 0-6 16,-3 0 1-16,0 1-3 0,-2-2 0 15,1-1-3-15,-1 3-3 0,-4-1-1 0,1 2-3 0,-1-1 2 16,1 2 0-16,0-2 0 0,-4-1-5 0,2 3-1 16,3-2 2-16,-2 2-5 0,0 0 5 0,2 2-5 15,0 1 1-15,0-1-1 0,0 0 0 0,1 2 0 16,-1 0 0-16,2-1-1 0,0 4-4 0,-2 0-2 15,1 1 3-15,2-1 1 0,0 0 1 0,1 0-5 16,1-1 1-16,2 0 1 0,0 2-3 0,-1-3-2 16,4 2 2-16,-1-3 7 0,2 1 0 0,-2-2-3 15,0-1 2-15,1 2-4 0,1 0 3 0,1-4 2 0,-1 4-3 16,1-4 4-16,1 4-1 0,-1-4 0 0,0 0 2 16,0 0 2-16,0 0-7 0,0 0 1 0,0 0-2 15,0 0-7-15,0 0-21 0,0 0-17 0,10-8-20 16,-7 4-9-16,-3 0-17 0,1-1-11 0,-1 1-7 15,0 4-14-15,-1-8-95 0,-3 6-235 0,1-1 105 16</inkml:trace>
  <inkml:trace contextRef="#ctx0" brushRef="#br0" timeOffset="6317.44">7611 9373 368 0,'-6'0'-13'0,"6"0"35"15,-14 2 18-15,9-2 23 0,5 0 0 0,-8 2 2 16,8-2-1-16,-7 1 9 0,7-1-2 0,-8-1-1 16,8 1 5-16,0 0-3 0,-8 0-7 0,8 0-6 15,0 0 0-15,0 0-6 0,0 0-4 0,-5-2-7 16,5 2-4-16,0 0-1 0,0 0-5 0,0-5-7 15,0 5-1-15,0 0-3 0,1-5-3 0,-1 5 4 16,0 0-5-16,0-7-1 0,0 7-3 0,0 0-5 0,-1-5 1 16,1 5-7-16,0 0 9 0,-1-3 0 15,1 3-6-15,0 0-3 0,0 0 3 0,-3-6 2 16,3 6 0-16,0 0-3 0,0 0-3 0,0 0-1 0,0 0 6 16,0 0-1-16,0 0-1 0,0 0-4 0,0 0 4 15,0 0 0-15,0 0-3 0,0 0 6 0,0 0-5 16,18 7 1-16,-11-5 0 0,-5 1 0 0,6-1 3 15,-3 0-7-15,0 1-1 0,-1-1 8 0,1 1-1 16,3 0-1-16,-3 1-6 0,0-2 3 0,-1 1 3 16,0-2 0-16,0 0-4 0,-1 2 6 0,-3-3 5 15,7 0 6-15,-7 0 4 0,0 0 6 0,3 4-2 0,-3-4-6 16,0 0-2-16,11-1-3 0,-11 1-1 16,6-3-5-16,-6 3-26 0,9-3-22 0,-3 3-29 0,1 0-59 15,-7 0-154-15,11 0-304 0,-3 0 136 0</inkml:trace>
  <inkml:trace contextRef="#ctx0" brushRef="#br0" timeOffset="8158.22">7302 10011 87 0,'0'0'104'16,"-5"-1"0"-16,5 1-5 0,0 0-11 0,0 0-10 0,0 0-5 16,0 0-9-16,0 0-4 0,0 0-2 0,0 0-7 15,0 0-5-15,0 0-4 0,-9 0-2 0,9 0-5 16,0 0-5-16,0 0 7 0,0 0 0 0,0 0-3 15,0 0-6-15,0 0-1 0,0 0 1 0,0 0 0 16,0 0 3-16,0 0-2 0,0 0-2 0,-2-3 3 16,2 3-4-16,0 0 0 0,0 0 5 0,0 0-3 15,0 0-2-15,0 0 0 0,0 0-2 0,0 0-5 0,0 0-1 16,0 0 1-16,0 0-3 0,0 0-1 0,0 0 0 16,0 0-1-16,0 0-2 0,0 0 2 0,0 0-6 15,0 0 4-15,0 0-4 0,0 0 0 0,0 0 1 16,0 0 0-16,0 0 2 0,0 0-1 0,0 0-2 15,0 0 0-15,0 0-4 0,0 0 1 0,0 0-5 16,0 0 6-16,0 0-2 0,0 0-3 0,0 0 5 0,0 0-4 16,0 0 2-16,0 0 0 0,0 0-2 0,0 0 3 15,0 0-6-15,0 0 2 0,0 0 2 16,0 0 0-16,0 0 4 0,0 0-5 0,0 0-3 0,0 0 1 16,0 0-2-16,0 0 3 0,0 0-2 0,0 0 6 15,0 0-4-15,0 0 1 0,0 0 1 0,0 0 2 16,0 0-5-16,0 0 5 0,0 0-2 0,0 0 3 15,0 0-3-15,0 0 3 0,0 0-3 0,0 0-1 16,0 0 4-16,0 0-2 0,0 0 0 0,0 0 1 16,0 0 1-16,0 0 0 0,0 0-6 0,0 0 3 15,0 0 4-15,7 8 3 0,-7-8 0 0,0 0 5 0,13 0-1 16,-8 2 0-16,-1-1-4 0,5-1 3 0,-4 3-2 16,4-3-4-16,0 0 0 0,0 0 1 0,4 0-2 15,-7 1 0-15,7-2 2 0,0 3-3 0,0-2 2 16,0 0 0-16,3 1-2 0,3-2 1 0,0 2-2 15,-1-1-2-15,5 2-3 0,-5-2 3 0,1 0 3 16,3 0 2-16,-5 0-1 0,3 2-7 0,-1-2 1 0,-1 0 1 16,0 3 4-16,-5-3-3 0,2 0 0 0,2 0-3 15,0 2 1-15,-1 0 2 0,-6-1 1 0,4 1-5 16,-1 0 2-16,-3-2-1 0,3 4 1 0,-3-3 0 16,3 2 4-16,-4-2-8 0,1 0 3 0,-1-1 1 15,-4 2 3-15,0 1-3 0,1-3 1 0,-6 0 2 16,8 1-6-16,-8-1 3 0,4 1 3 0,-4-1 0 15,5 0-1-15,-5 0-3 0,0 0 1 0,0 0 1 16,0 0 2-16,0 0-3 0,0 0-3 0,0 0 2 16,0 0 5-16,7-2-4 0,-7 2-1 0,0 0 3 0,0 0-6 15,0 0 4-15,0 0-5 0,0 0-19 0,-9-7-24 16,9 7-27-16,-7-3-46 0,3 1-196 0,0-1-342 16,1 1 152-16</inkml:trace>
  <inkml:trace contextRef="#ctx0" brushRef="#br0" timeOffset="15221.91">8083 9956 16 0,'-2'-5'119'0,"2"5"-9"0,-3-6-6 0,3 6-7 15,0 0-6-15,0 0-13 0,0 0-7 0,0 0-1 0,0 0-1 16,-1-2-2-16,1 2 2 0,0 0-8 15,0 0-7-15,0 0-1 0,0 0 0 0,-2-4-3 16,2 4-5-16,0 0 1 0,0 0-4 0,0 0 0 0,0 0-6 16,0 0-7-16,0 0 0 0,0 0 1 0,0 0-7 15,0 0 0-15,0 0-4 0,0 0-4 0,0 0 0 16,0 0 3-16,0 0-3 0,0 0-2 0,0 0 1 16,0 0 6-16,0 0 0 0,0 0 1 0,0 0-1 15,0 0 6-15,0 0-1 0,0 0 1 0,0 0-1 16,0 0-1-16,0 0-3 0,0 0-2 0,0 0-1 0,3-5-2 15,-3 5-4-15,0 0 0 0,0 0 1 16,0 0-1-16,0 0-7 0,0 0 5 0,0 0-1 16,0 0-2-16,0 0-2 0,0 0 0 0,0 0 1 0,0 0-2 15,6-1-2-15,-6 1-1 0,9 0-3 0,-9 0 5 16,9 1-2-16,-9-1 4 0,8 0-2 0,-3 2-1 16,-5-2 1-16,10-2 1 0,-6 4-4 0,-4-2 1 15,6 3 1-15,-6-3-4 0,3 2 4 0,-3-2-2 16,1 3-2-16,-1-3 2 0,-1 7 2 0,-2-4-2 15,2 1-3-15,-1-3 0 0,-1 5 1 0,-1-3-3 16,2 0 6-16,-3 1-1 0,3 1 2 0,-1-2-1 0,0 1 0 16,0-2 1-16,3 2-2 0,-1 0 1 0,1-4-3 15,-4 5 0-15,4-1 1 0,0-4 1 0,1 5 4 16,-1-1-5-16,0 2 2 0,0-6-1 0,3 5-1 16,1 0 2-16,-1 0 1 0,2-1-4 0,0 1 4 15,0-1-2-15,0 3 1 0,0-3-2 0,1 5 3 16,0-4-1-16,1-1 0 0,-4 0 2 0,3 0 2 0,-3 1-5 15,1-2 0-15,-2 2 1 0,2-3-4 0,-3 0 1 16,-1-2-1-16,6 5 4 0,-3-3 0 16,-3-2 1-16,0 0 0 0,0 7-1 0,0-7 0 0,-4 4 1 15,-1-2-2-15,1 4-3 0,3-4 2 0,-5 2-1 16,3-2 0-16,-2 0 1 0,1 1 2 0,-1-2-1 16,0 0 0-16,1 2-1 0,0-1 0 0,4-2-2 15,-6 2 3-15,6-2-3 0,-5 1 6 0,5-1-1 16,-4 3 0-16,4-3-3 0,-5 2-17 0,5-2-17 0,-3 3-25 15,3-3-13-15,0 0-48 0,0 0-177 16,0 0-322-16,0 0 142 0</inkml:trace>
  <inkml:trace contextRef="#ctx0" brushRef="#br0" timeOffset="16132.9">8294 9945 25 0,'0'0'165'0,"0"0"-10"0,0 0-16 15,0 0-15-15,0 0-13 0,0 0-12 0,0 0-11 0,0 0-6 16,0 0-9-16,0 0-11 0,4 14-7 0,-3-8-4 16,-1 0-2-16,0 0-6 0,1 2 0 0,-3 1-8 15,1 1-7-15,-1-3 0 0,2 0 0 0,0 1-5 16,0-3-2-16,-1 3-1 0,1-4-3 0,1 2-3 16,-1 0-2-16,0-1-4 0,2-1 5 0,-2-4-3 15,1 7 2-15,1-6-1 0,2 1 2 0,1 0-2 16,-5-2-2-16,8 0 1 0,-8 0-2 0,12-2 0 0,-5 0 2 15,1 1 0-15,-1-5-7 0,1 3 1 16,2 1-3-16,-2-1 4 0,0 2-1 0,-2 0-3 16,4-2 8-16,-5 1-8 0,3 2 2 0,0 0-5 0,-2 2 1 15,2 1 3-15,-2-2-5 0,2 3 8 0,-2-3-5 16,3 2-3-16,-2 2 3 0,-1-2 4 0,1-1-2 16,2 2 0-16,-2-1-1 0,-1 0-2 0,1-1 6 15,0 1-7-15,-2-3 2 0,2 4 2 0,1-4-3 16,-2 1 2-16,0-1-1 0,1 0-1 0,-7 0-2 15,10-3 1-15,-3 1 0 0,-1 0 2 0,0 1-1 16,-2-1 4-16,1-1-4 0,0 0 4 0,0 2-2 0,-5 1-3 16,7-3 4-16,-7 3-5 0,6 0 2 15,-6 0-3-15,6 0 6 0,-6 0-1 0,12 0-4 0,-10 3-2 16,6-1 9-16,-4 1-3 0,4-1 7 0,3 0 3 16,-3-1 3-16,1 1 9 0,1 0-2 0,0-2-8 15,-2 0 5-15,1 0 0 0,2 0 3 0,-2 0-8 16,0-2 1-16,0 0-1 0,-2 1-2 0,-2-1 2 15,-1-3-4-15,-1 3 0 0,0-1-4 0,-3 3 0 16,0-5-23-16,-1 0-32 0,-3 1-17 0,-1 0-40 16,-3-4-57-16,-5 3-101 0,-1-5-287 0,-4 1 128 15</inkml:trace>
  <inkml:trace contextRef="#ctx0" brushRef="#br0" timeOffset="16251.12">8549 9830 139 0,'0'0'145'16,"0"0"-10"-16,11 5-20 0,-7-3-13 0,-2 4-8 16,1 3-37-16,-3 0-78 0,-4 3-107 0,-3 1-139 0,-4 5 62 15</inkml:trace>
  <inkml:trace contextRef="#ctx0" brushRef="#br0" timeOffset="17498.83">7545 10357 16 0,'0'0'110'0,"5"-8"-12"0,-5 8-13 0,0 0-7 16,0-4-1-16,0 4-1 0,0 0-11 0,1-5 5 16,-1 5-12-16,0 0-2 0,0-4-6 0,0 4-7 15,0 0 3-15,0 0-3 0,0 0-6 0,-1-5-4 16,1 5 8-16,0 0-8 0,0 0-5 0,0 0 3 15,0 0-1-15,0-5-6 0,0 5 4 0,0 0-1 0,0 0-3 16,0 0-5-16,0 0-3 0,0 0-1 0,0 0 1 16,0 0-4-16,0 0-1 0,0 0-1 0,0 0-5 15,0 0 3-15,0 0 0 0,0 0-2 0,0 0 0 16,0 0-3-16,0 0-1 0,0 0 4 0,0 0-4 16,0 0 4-16,0 0-4 0,4 13-3 0,-4-13 1 15,0 5 3-15,0-5-1 0,0 8-2 0,0-5 2 16,1 2-2-16,2 0 9 0,-6 2-6 0,6-3-6 15,-2 2 3-15,0 2 0 0,2 0 4 0,2 4-8 16,-5-2 5-16,4 0 0 0,-3 2-1 0,3-2-2 16,-3 2 0-16,3 0 4 0,0 5-2 0,-4 0 3 0,1 0-8 15,-1 0 7-15,0 1 1 0,3-1 0 16,-2 1 0-16,-1-3-6 0,0-1 4 0,0 0-2 0,3 1 3 16,-2 4 2-16,-1-1-5 0,3-9 4 0,-6 5-3 15,6 1 6-15,-6-1 0 0,7-2-3 0,-3-1-3 16,2 0 2-16,-3-1-2 0,2-2 4 0,1-1-1 15,-2 0 1-15,0-2-1 0,-1 2-15 0,0-3-21 16,0 1-27-16,0-2-40 0,0-3-120 0,-5 2-237 0,-1-2 105 16</inkml:trace>
  <inkml:trace contextRef="#ctx0" brushRef="#br0" timeOffset="17817.25">7506 10760 137 0,'0'0'130'15,"0"0"-12"-15,0 0-9 0,0 0-12 0,0 0-10 16,0 0-1-16,0 0-6 0,0 0-10 0,0 0-11 0,0 0-1 16,0 0-9-16,21 4-3 0,-17-4-7 0,-3 3-2 15,3 1-3-15,-4-4-6 0,4 2-3 0,-3 1-1 16,-1-3 0-16,5 4-4 0,-5-1-6 0,0-3-3 15,4 5 1-15,1-3 7 0,-2 1-8 0,-3-3 0 16,5 3 0-16,-1-1-3 0,0 0 5 0,-4-2 3 16,6 2 1-16,-6-2 3 0,10-1-6 0,-3 1-2 15,-7 0-5-15,14-3 8 0,-8 1 2 0,2-1-5 16,-3 0-2-16,4 2 2 0,-5-2-6 0,2 2-1 16,-6 1 4-16,9-4-4 0,-5 4-20 0,-4 0-25 15,5-1-30-15,-5 1-42 0,8-1-123 0,-8 1-254 0,0 0 112 16</inkml:trace>
  <inkml:trace contextRef="#ctx0" brushRef="#br0" timeOffset="18765.59">8672 10701 159 0,'0'0'155'0,"0"0"-15"0,0 0-16 16,0 0-11-16,0 0-8 0,0 0-16 0,0 0-8 16,0 0-8-16,0 0-7 0,0 0-2 0,0 0-11 15,0 0 3-15,0 0-14 0,0 0-2 0,0 0-7 0,-19 7-2 16,14-5-2-16,-4-2-3 0,-4 0-1 0,4 1-1 15,-6 0 2-15,-2 1-5 0,-2-2 2 16,-9 1-5-16,7 1 3 0,-8-1 1 0,1-1-2 0,-4 5 3 16,1-10-1-16,-1 10 4 0,-2-5 5 15,6 2-2-15,-4 0 6 0,10-1 4 0,-1-5 5 0,4 4 0 16,2 0-2-16,3 1-1 0,4-1-6 0,-1-2-3 16,3 2-4-16,8 0-2 0,-12-1-3 0,9-3-1 15,3 4 0-15,-8 4-4 0,8-4-3 0,0 0-1 0,0 0-1 16,-5 2-4-16,5-2 1 0,0 0 0 15,0 0 1-15,0 0-1 0,0 0-2 0,0 0-1 0,0 0-2 16,0 0-2-16,0 0-3 0,4 5-9 0,-4-5-13 16,0 0-20-16,-10 0-18 0,6 1-24 0,4-1-30 15,0 0-44-15,-12-1-157 0,8-1-340 0,2-2 150 16</inkml:trace>
  <inkml:trace contextRef="#ctx0" brushRef="#br0" timeOffset="19166.39">8115 10651 100 0,'0'0'111'0,"0"0"-10"16,0 0-8-16,0 0-1 0,0 0-7 0,-4-3-3 15,4 3-12-15,0 0 4 0,0 0-8 0,0 0 1 16,3-5-6-16,-3 5-7 0,0 0 1 0,0 0-6 0,0 0 7 16,4-5-4-16,-4 5 1 0,0 0-7 0,1-3-2 15,-1 3-1-15,0 0-5 0,0 0-2 0,0 0-2 16,0 0-9-16,0 0-2 0,-14 1-1 0,14-1-1 16,-11 4-2-16,5 0-2 0,-3 2-2 0,3-1 1 15,-1 0 3-15,1 4-8 0,0-4-3 0,2-2-1 16,0 3 7-16,0 0-9 0,4-1-3 0,-2 1 6 15,2 2-4-15,0-3 0 0,1 0 2 0,-1 5-3 16,1-3 4-16,3 1-4 0,-1-2 0 0,-2 2 2 16,1-1-4-16,4 2 4 0,-2-1-2 0,2-1-2 15,-1-2 2-15,0 3-3 0,0 1 3 0,4-2-3 0,-3-2 2 16,-1 1-18-16,-1 0-33 0,0-4-38 0,0 1-51 16,-3 0-122-16,-1-3-281 0,0 0 125 0</inkml:trace>
  <inkml:trace contextRef="#ctx0" brushRef="#br0" timeOffset="21715.53">7798 9426 99 0,'-1'-7'123'0,"-2"-1"-9"15,3-1-3-15,-1 4-10 0,-2-3-13 0,2 1-6 16,1 1-8-16,0 0-2 0,-1 0-4 0,-3 0-11 16,4 1-10-16,-1-2-8 0,-3 2 5 0,1 0-7 15,2 0-12-15,0-1-1 0,-3 3 2 0,0-2 0 0,-1 2-1 16,-4-4-5-16,4 3-4 0,1 1 0 16,-4-2 1-16,1 2-4 0,1-2-3 0,-1 3 4 15,1-2-6-15,-2 1 1 0,0-1-1 0,1-2-7 0,-1 3 6 16,2-1 0-16,0 2-3 0,-4-4 1 0,4 2 1 15,-3-1-5-15,0 1 7 0,0-1-8 0,0 2 6 16,0 1-1-16,-5-2-4 0,4 3 2 0,-3-3-3 16,-1 1 2-16,-4 0-12 0,1 2 15 0,4 0-8 15,-4-1 5-15,-2 0-8 0,3-1 10 0,2 3-2 16,3-2-2-16,-1 2-2 0,2-1 3 0,0-1-6 16,0 2 9-16,-2 0-2 0,6 2-4 0,-3-1 2 0,1 3-3 15,-1-3 6-15,1 3-1 0,1-2-9 0,3 1 10 16,-4 0 4-16,3 1-4 0,0 1-3 0,-2 0 3 15,1-2-1-15,1 2-2 0,0 1 1 0,0-2 2 16,0 3-9-16,-1-1 11 0,-1 2-9 0,1 0 1 16,-1-2-1-16,1 4 1 0,-2-1 2 0,2 0-3 15,-1-1 6-15,1 1-1 0,-1-1-12 0,0 2 12 16,1 0 3-16,-2 0-5 0,-1-1-2 0,3 0 4 16,-2 1 2-16,0 0-5 0,1-1 5 0,-1 1 0 15,-1-1 0-15,4 2-1 0,-4-2 0 0,1 1-1 16,2-3-1-16,2 3 4 0,-1-2-5 0,1 0-6 0,-1 1 4 15,3 0 3-15,-1 1 3 0,3 0-1 16,-3 3-3-16,3 1 4 0,0 3-6 0,3 1 7 0,-3-1 1 16,1 2-4-16,1 1-2 0,0 4 3 0,3 0 1 15,-4 3-3-15,2-3 0 0,-2 3 2 0,1-1 2 16,-2-1-5-16,0 2 5 0,2-2 4 0,-2 0-8 16,-4 2 2-16,2-8-3 0,0 6 2 0,-3-6 2 15,4 0 1-15,-4 0-5 0,1-1 1 0,-2-2 2 16,1 1-3-16,-3-2 4 0,6-2-1 0,-2-3-2 15,1 2 4-15,0 0 7 0,1-2 2 0,1 1 2 16,-1-2-4-16,1 0 4 0,1 0 2 0,0 2-5 0,-1-4 0 16,1 3-4-16,0 0 4 0,0 1-1 0,0 1-6 15,1-1 1-15,-2 5 2 0,-2 1 0 0,3 0 0 16,-2 0-4-16,-1 0-1 0,-1 2 0 0,2-2 2 16,1 2 0-16,-3-2-1 0,2 0-1 0,1-2 3 15,1 0-1-15,3 1-1 0,-3-3-1 0,1 3 6 16,0 0 3-16,2 0-2 0,-1-3-1 0,3 3 0 15,-1 1-3-15,-1-7-1 0,1 6 0 0,-1-4 2 0,3 0 2 16,-1 3-2-16,2 1 2 0,-3-5 0 16,1 3-4-16,3 1 1 0,2 0-4 0,-5-1 3 15,0-4 2-15,1 2-6 0,-3 3 3 0,1-3-1 0,0-1 0 16,1 1-1-16,-4 3 0 0,2 0 0 0,-2-3 0 16,2-1 4-16,-2 0-5 0,0 2 0 0,3-4-4 15,-1 0 2-15,-2 1-3 0,3-1 2 0,-3-2-3 16,4 0 7-16,-1 1 3 0,-3-2-10 0,3 2 0 15,0-2 7-15,-1 1 4 0,-1 0-1 0,2-3-6 16,-4 2 2-16,4-2-2 0,-3 3 0 0,3-2 3 16,-3 2-2-16,2 0 0 0,-2-3 0 0,3 5 5 0,-2-4-4 15,1 6 5-15,1-2-6 0,0 0 0 0,1-1 3 16,1 1-1-16,0 0-2 0,2 1 2 16,0 0-1-16,5-4 2 0,-1 5 0 0,4-2-1 0,-1 1 2 15,4-3-2-15,-2 2-2 0,-2-3 0 16,-1 3-1-16,4-4 0 0,0 1-1 0,-1-2-2 0,-6 1 4 15,8 0-3-15,-5-2 0 0,-1-2 3 0,0 4-6 16,0-2 4-16,0 0-2 0,0-1-1 0,0 1 5 16,0-2-2-16,0 2 1 0,-3-1-4 0,4 0 4 15,-1-1 1-15,2 2-5 0,2-3 8 0,1 2-6 16,-5 2 6-16,1-1-5 0,-2-1-1 0,6 1 4 0,0 2 0 16,0-2-3-16,-3 1 3 0,3 0-3 0,0 0 4 15,0 1-4-15,-1 0-4 0,-2-2 7 16,-1 1-7-16,3 2 6 0,-5-4-4 0,0 0-1 0,0 1 3 15,-1 0 0-15,-1 2-2 0,2-4-1 0,-3 2-1 16,-2-1 2-16,1-1 3 0,-1 0-2 0,0 2 2 16,2-2 2-16,-3 1 0 0,3 1 0 0,-5-2-5 15,4 0 0-15,-3 2 4 0,0-2-5 0,4-1 6 16,-9 0 0-16,10-1-3 0,-2 1-8 0,-3-1 8 16,2-1 3-16,0 1 3 0,-1 0-4 0,1-4 3 15,-3 4-2-15,2-3-2 0,-1 0-2 0,1-3 6 0,-2 3-1 16,2-2-2-16,-1-1 6 0,0 0 6 0,0-1-1 15,-4 1-3-15,2-3 1 0,0 0 4 16,0 1-3-16,0-2-4 0,-1-1-1 0,1 0-4 0,-2-5 6 16,0 1-4-16,3-4 3 0,-3 2-2 0,1-8 0 15,0 0-1-15,-2-2 1 0,-2-2-1 0,-1 3-3 16,-1-4 4-16,3-3-1 0,-3 0 0 0,4-2 0 16,-2-13-6-16,-1 3 3 0,2 11-2 0,-3-2 1 15,3 3-2-15,-3-12-4 0,0 12 6 0,1-3 2 16,0 2-1-16,0-2 0 0,-1-9-4 0,4 10 3 15,0 1-1-15,2 0-1 0,0 1 2 0,-1 0 2 0,2 0 2 16,3 3-5-16,-2-1 4 0,0 2-5 0,1 0-1 16,0 5 1-16,0-1 4 0,0 2-3 0,3-1 1 15,-2 1-1-15,-3 5 5 0,2 0-6 0,0 1 1 16,1 0 2-16,-3-2-1 0,2 3 1 0,-1 2-2 16,-3 2 3-16,2 1 1 0,-3 1 3 0,0-3-7 15,-3 2 1-15,6 0-1 0,-3 2 1 0,0-2 0 16,0 0-1-16,0 4 4 0,1-4 0 0,2 0-1 0,-2 2-1 15,4 1 0-15,-4-1 1 0,3 1-1 16,-1 3 1-16,-3-2 0 0,1 2-1 0,-1-3-3 16,0 4 0-16,0-1 3 0,-1-2-2 0,1 2 0 0,-3 1 1 15,3-2-3-15,0 2 3 0,-1-3 4 0,-2 2-1 16,2 1 1-16,1-2-2 0,-5 1-2 0,5 0 2 16,-1 1 0-16,-2-2 0 0,2 2 2 0,1-2-9 15,-3 2 1-15,2 0 5 0,-1 0 1 0,0-2-2 16,-2 3 2-16,0-1-2 0,1 0 1 0,-5 2 3 15,2 0-5-15,-3-3 3 0,-4 3-3 0,1 0 0 16,-2 0 4-16,-4-1 1 0,-1-1-3 0,1 3-3 0,-3 1 0 16,-6-5-3-16,4 2 6 0,1 0 1 0,3 0 1 15,-10-1 0-15,7 0-7 0,1-1 3 0,0 2 2 16,-1-1 0-16,4 0-4 0,-1-2 8 0,1 2-4 16,1 0 0-16,1 0-2 0,3 3-1 0,-1 0 5 15,-5-2-2-15,2 0 0 0,1 3-1 0,-2 0 3 16,4-1-2-16,1 2 2 0,-1-3-1 0,0 3 0 15,1 0-1-15,-1 0-3 0,0-1 1 0,1-2 2 16,-1 3-6-16,1 0 3 0,1-1-2 0,-3 1 5 16,-1-1-2-16,-1 2 0 0,2-1 0 0,2 0 2 15,-1 0-4-15,0-1 2 0,0 2 5 0,1-1-5 0,-5 1 7 16,7 1-4-16,-6 0 1 0,7-2-4 0,-3 3 4 16,-1-1 1-16,5 0-4 0,-2 1 0 0,-1-1-4 15,3 1-9-15,1-1-12 0,2 5-15 0,-1 1-14 16,1-2-39-16,1 6-177 0,1-4-293 0,0 5 129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11:30.443"/>
    </inkml:context>
    <inkml:brush xml:id="br0">
      <inkml:brushProperty name="width" value="0.05292" units="cm"/>
      <inkml:brushProperty name="height" value="0.05292" units="cm"/>
      <inkml:brushProperty name="color" value="#002060"/>
    </inkml:brush>
  </inkml:definitions>
  <inkml:trace contextRef="#ctx0" brushRef="#br0">14320 9180 120 0,'0'0'139'0,"0"0"-7"0,-4-3-8 0,4 3-6 15,0 0-12-15,0-3-3 0,0 3-3 0,0 0-7 16,0 0-5-16,0 0-9 0,0 0 6 0,0 0-4 0,0 0-5 15,0 0-3-15,0 0-8 0,0 0-2 0,0 0-6 16,0 0-2-16,0 0-7 0,0 0-1 0,0 0-6 16,0 0-8-16,0 0-3 0,0 0 4 0,0 0 0 15,0 0-3-15,0 0 0 0,0 0-5 0,0 0 3 16,0 0 3-16,0 0-3 0,0 0-1 0,0 0-3 16,0 0 0-16,0 0 0 0,0 0-5 0,0 0 4 0,0 0-10 15,0 0 5-15,0 0-1 0,0 0-3 16,-6-2-4-16,6 2 2 0,0 0 0 0,0 0-1 0,0 0-4 15,0 0 1-15,0 0-1 0,0 0 1 0,0 0-1 16,0 0-2-16,0 0 2 0,0 0 0 0,0 0 0 16,0 0 1-16,0 0-1 0,0 0 3 0,0 0-3 15,0 0 2-15,0 0-1 0,0 0 1 0,0 0-3 16,0 0-1-16,0 0 1 0,0 0 1 0,13 7 4 0,-13-7-3 16,6 4 5-16,-1-3-3 0,-1 1-1 15,0-2-1-15,5 2 1 0,-2-1-1 0,1-1-2 0,4 2 1 16,-6-1 0-16,3 1-3 0,1-2 0 0,0 3 1 15,-2-3-5-15,0 0 3 0,1 1 2 0,-3-1-2 16,0 1-2-16,-6-1 1 0,16 0 1 0,-12 0-3 16,2 2 1-16,-6-2 0 0,9 2 1 0,-4-2-5 15,-1 0 3-15,2 1-2 0,-6-1-20 0,8 0 2 16,-8 0 1-16,0 0 2 0,6 0 0 0,-6 0 2 0,0 0 2 16,8 2 1-16,-8-2 1 0,4 2 1 0,-4-2 2 15,0 0-5-15,0 0-9 0,0 0-10 0,0 0-11 16,2 2-18-16,-2-2-10 0,0 0-19 0,0 0-11 15,0 0-26-15,0 0-18 0,0 5-31 0,0-5-119 16,0 0-317-16,0 0 140 0</inkml:trace>
  <inkml:trace contextRef="#ctx0" brushRef="#br0" timeOffset="579.32">14388 9287 56 0,'0'0'141'0,"0"0"-12"16,0 0-20-16,0 0-4 0,0 0-13 0,0 0-6 16,-12-1-13-16,12 1-6 0,0 0-7 0,0 0-2 15,-10-1-10-15,10 1-4 0,-6 0-2 0,6 0-3 16,0 0-8-16,-11 0-1 0,9 1 0 0,2-1-5 0,0 0-4 16,-10 0-2-16,10 0 8 0,-3 2-8 15,3-2-3-15,0 0 2 0,0 0-2 0,-5 2 2 0,5-2 4 16,0 0 3-16,0 0 7 0,0 0 0 0,0 0-3 15,0 0 8-15,0 0-4 0,0 0 1 0,0 0 0 16,0 0 6-16,0 0-2 0,0 0 0 0,0 0-4 16,0 0-1-16,-5 0 1 0,5 0-2 0,0 0 4 15,0 0-2-15,0 0-1 0,0 0-1 0,0 0 3 16,0 0 3-16,0 0-3 0,17 2 4 0,-10 0 0 16,-3-1 0-16,1 1-3 0,2-1-2 0,-1 0 1 15,2 0-4-15,-1-1 1 0,1 3 0 0,0-3 4 0,2 2-4 16,0 0-2-16,-3-4-4 0,0 5 3 15,1-3-8-15,-2 0-1 0,-1 2-3 0,-5-2-2 0,8 0 0 16,-8 0-1-16,8 0-3 0,-8 0 1 0,6 2 0 16,-6-2-2-16,0 0 1 0,0 0-1 0,6 0-1 15,-6 0-1-15,0 0-1 0,0 0-1 0,0 0-2 16,0 0 3-16,0 0-1 0,0 0-3 0,0 0-12 16,-12 5-41-16,12-5-58 0,0 0-71 0,-12-1-244 15,12 1-456-15,-6-2 202 0</inkml:trace>
  <inkml:trace contextRef="#ctx0" brushRef="#br0" timeOffset="9634.85">4611 8122 73 0,'0'0'94'0,"0"0"-3"0,0 0-12 16,0 0 0-16,0 0-2 0,0 0-6 0,0 0-1 15,0 0-3-15,-2-4-8 0,2 4-5 0,0 0-5 0,0 0-3 16,0 0 2-16,0 0-7 0,0 0-3 0,0 0 1 16,0 0-5-16,0 0-6 0,0 0-3 15,0 0 2-15,-4-3-3 0,4 3-4 0,0 0-2 0,0 0-4 16,0 0 3-16,0 0-4 0,0 0-2 0,0 0 0 16,-4-2-2-16,4 2-8 0,0 0 8 0,0 0 0 15,0 0-2-15,0 0 1 0,0 0-1 0,0 0 1 16,0 0 2-16,0 0 0 0,0 0 0 0,0 0-5 15,0 0 4-15,0 0 0 0,0 0-1 0,0 0 2 0,0 0-1 16,0 0 1-16,0 0 4 0,0 0 2 0,0 0-8 16,0 0 5-16,0 0-3 0,0 0 2 15,0 0 9-15,0 0-12 0,0 0-1 0,0 0-1 0,0 0 0 16,0 0 2-16,0 0 3 0,0 0-7 0,0 0-3 16,0 0 2-16,0 0 3 0,0 0-4 0,0 0 1 15,0 0-1-15,0 0-1 0,0 0 1 0,0 0-4 16,0 0 4-16,0 0-1 0,0 0 2 0,0 0 1 15,0 0 3-15,0 0-5 0,0 0 4 0,0 0-2 16,0 0 7-16,0 0-2 0,0 0-3 0,0 0 7 16,0 0-3-16,0 0 0 0,0 0-5 0,0 0 3 15,13-1-2-15,-13 1 5 0,9-1-8 0,-9 1-1 0,10 0 4 16,-4 1-1-16,1-1 1 0,-2 1-5 16,1-1-2-16,2 1 4 0,-3-1-2 0,1 1 0 0,2-1-3 15,0 2 4-15,-2-1-3 0,3-1-4 0,-5 2-20 16,2-2-13-16,3 2-19 0,-5 0-17 0,0-1-18 15,-4-1-20-15,6 4-23 0,-3-3-81 0,-3-1-233 16,0 5 104-16</inkml:trace>
  <inkml:trace contextRef="#ctx0" brushRef="#br0" timeOffset="10034.42">4578 8214 105 0,'0'0'131'0,"0"0"-15"16,0 0-15-16,0 0-5 0,0 0-11 0,0 0-9 16,0 0-8-16,0 0-8 0,0 0-4 0,0 0-6 15,0 0-6-15,0 0-5 0,0 0 2 0,0 0-8 16,0 0-3-16,0 0-5 0,0 0-3 0,0 0 2 15,0 0-7-15,0 0 2 0,0 0-4 0,0 0-3 16,0 0 2-16,0 0-5 0,0 0 1 0,0 0-2 16,0 0-2-16,0 0 3 0,0 0 5 0,15 5-7 15,-15-5 4-15,0 0-3 0,8 0 1 0,-8 0 1 16,6 0-4-16,-6 0 1 0,8-1 4 0,-8 1-5 0,10 0 8 16,-3-2-10-16,-4 1-5 0,-3 1 5 0,9 0-3 15,-9 0 2-15,7 0 2 0,-7 0-8 0,8 1 7 16,-8-1-5-16,7 0-1 0,-7 0 7 0,7 0-4 15,-7 0 2-15,6 2 0 0,-6-2-7 0,5 1-6 16,-5-1-13-16,0 0-8 0,10 0-12 0,-10 0-16 16,7 0-12-16,-7 0-33 0,7 0-81 0,-3-3-199 15,1 1 89-15</inkml:trace>
  <inkml:trace contextRef="#ctx0" brushRef="#br0" timeOffset="12734.96">4280 5339 19 0,'0'0'123'16,"0"0"1"-16,-1-5-17 0,1 5-6 0,0 0-7 15,0 0-4-15,0 0-8 0,0 0-12 16,0 0-2-16,0-3-6 0,0 3 0 0,0 0-9 0,0 0 2 16,0 0 2-16,0 0-6 0,-4-4 0 0,4 4-3 15,0 0-5-15,0 0 2 0,0 0 5 0,-3-5-2 16,3 5 3-16,0 0-6 0,0 0 4 0,0 0 0 15,0 0-5-15,0-4 0 0,0 4-3 0,0 0-2 16,0 0-2-16,0 0-3 0,0 0-3 0,0 0-2 16,0 0-7-16,0 0 0 0,0 0-2 0,0 0-3 15,0 0-2-15,-1-4-2 0,1 4-4 0,0 0 4 0,0 0-3 16,0 0-2-16,0 0 3 0,0 0-2 0,0 0-1 16,0 0-2-16,0 0-6 0,0 0 6 0,0 0-4 15,0 0 0-15,0 0 1 0,0 0 1 0,0 0 0 16,0 0-1-16,-2 13-5 0,2-13 4 0,1 7-1 15,-1-2-7-15,-1 0 6 0,-1 0 1 16,2 0 3-16,0 2-6 0,-1 0 7 0,-4 0-3 0,3 3 0 16,0-3-1-16,0-1 1 0,2 0-3 0,0 2-14 15,-2 1 3-15,2 0 0 0,0 2 0 0,-1-6 5 0,2 6-1 16,-1-3 4-16,0 4-3 0,0-2 0 16,0 2 0-16,-1-1 4 0,1-1-1 0,0 0 3 15,0 1-3-15,0 0 3 0,-2-2 1 0,2 1-3 0,-2-1 0 16,1 2 2-16,0 1 1 0,-2-3-3 0,3 1 0 15,-2-1 0-15,2 2 5 0,0-7-3 16,-2 4 3-16,1 1 0 0,1-2-2 0,0 1-1 0,0-1 0 16,0 0 2-16,-1-1 0 0,1 0-1 0,-3-1 0 15,3 1 3-15,0-1-6 0,0 0 3 0,0-1-1 16,-1 1 3-16,1-5-3 0,-1 7 0 0,1-6 2 16,0-1 2-16,0 5-1 0,0-5 1 0,0 0-2 15,1 3-2-15,-1-3 1 0,0 0-11 0,0 0-24 16,0 0-32-16,0 7-42 0,0-7-48 0,0 0-131 15,0 0-312-15,14-11 138 0</inkml:trace>
  <inkml:trace contextRef="#ctx0" brushRef="#br0" timeOffset="14951.23">4215 5458 31 0,'0'0'81'0,"0"0"-10"0,0 0-4 15,0 0-9-15,0 0 1 0,0 0-9 16,0 0 1-16,0 0-7 0,0 0-4 0,0 0-7 15,0 0-3-15,0 0-3 0,0 0-2 0,0 0-7 0,0 0-2 16,0 0 1-16,0 0 3 0,0 0-5 16,0 0-5-16,0 0 4 0,0 0-3 0,0 0-3 0,0 0 1 15,0 0 0-15,0 0 2 0,0 0-5 0,0 0-2 16,0 0 3-16,0 0-1 0,0 0-5 0,0 0 10 16,0 0-3-16,0 0-1 0,0 0 2 0,0 0 2 15,0 0 6-15,0 0-4 0,0 0 5 0,6 9-1 16,-6-9-3-16,0 0 8 0,0 0-2 0,6 1 3 15,-6-1-1-15,0 0 2 0,0 0 0 0,6 2-3 0,-6-2-3 16,8 0 3-16,-8 0 1 0,9 0-3 0,-6 2 2 16,5 0-1-16,-3-1-2 0,1 0 0 0,1 0 0 15,2-1-4-15,2 2-2 0,-2-2 2 0,3 0 1 16,-2 0-1-16,2 2-6 0,-2 1 3 0,6-3 4 16,1 0-1-16,-3 1-8 0,3 0-5 0,-2 0 5 15,3-1-1-15,-3 2-3 0,4-2 0 0,-2 1 0 16,1 1 7-16,-5-2-3 0,1 1-1 0,-4 0 1 15,3-1 3-15,-1 2-5 0,0 0-3 0,-2-1-1 16,0-1 4-16,-2 0-4 0,4 2 0 0,-5-2 3 16,2 0-2-16,-1 1 0 0,-2-1 0 0,3 0 4 0,-2 0 0 15,3 1-6-15,0-2 11 0,-1 1-8 0,5 0 1 16,-5-1 0-16,1 1 3 0,4 0-2 16,-1 0 3-16,0-2-4 0,5 4 2 0,1-2 5 0,-2 1-8 15,0-1 2-15,0 0-3 0,3 1 5 0,2 2-3 16,-6-2 0-16,4 0 0 0,-2 1-3 0,-5-2 2 15,6 3-2-15,-6-3 4 0,-1 3-11 0,1-3 5 16,-1 2 2-16,-1-1 0 0,1 0 1 0,-2 2 3 16,1-2-1-16,1 0 0 0,-2-1-3 0,0 0 0 15,1 3 5-15,0-3 1 0,1 0-3 0,-1 0-1 16,3 0 6-16,-1 0-4 0,2 0 1 0,-2 0-2 16,0 0 3-16,1 0 5 0,-1 0-5 0,1 0-3 0,-1 0 2 15,0 0-3-15,-1-3 5 0,7 6 0 16,-1-3 2-16,-4 0 3 0,-1 0-4 0,5-3 1 0,1 3-2 15,0 0 3-15,0 0-5 0,-2 0 1 0,3 0 0 16,-2 0-1-16,1 0 2 0,3 0-1 0,-4 0 2 16,5 0 2-16,-4 0-2 0,2 0 1 0,-1 0-2 15,2-1 1-15,-4 1-1 0,5-1 2 0,4-1 2 16,-1 2 2-16,-3 0-3 0,-2 0-2 0,7-1-1 16,-6 1 3-16,-2-1-2 0,2 1 0 0,-2 0-2 15,1 1-4-15,-2 0 2 0,0 1-1 0,1-2 4 16,-3 1 0-16,1-1-1 0,0 0-4 0,1 1 1 0,-1-1 0 15,0 0 1-15,0 0-3 0,-2 0-2 0,2 0 2 16,0 0-2-16,0 3 1 0,1-3 3 16,-1 0-1-16,0 0-2 0,0 0 2 0,0 2 2 0,0-1-2 15,-3-1 1-15,4-1-3 0,-1-1 3 0,1 2-2 16,-1 0 0-16,-1 0-1 0,0 0 0 0,0-3 1 16,5 3-1-16,-6 0 0 0,1-1 0 0,1 1 1 15,0 0-2-15,2-3 4 0,-2 2-5 0,0 2 4 16,1-1-3-16,-5 0 3 0,4 0 1 0,0 0-3 15,0-1 0-15,-4 2 1 0,0-1 1 0,-1 0-1 16,3 0-2-16,-4 0 1 0,2 0 1 0,-1-1 2 16,1 1-3-16,0 0 2 0,0 0-4 0,-2 0 4 0,0-1-3 15,1 1 1-15,-1 0 1 0,0 1-1 16,1-1 3-16,0-1-4 0,-2 1 3 0,1 0 1 16,-2 0-4-16,3 0 2 0,0-1-3 0,-2 1 3 0,2-2 0 15,0 2 1-15,0 0-5 0,-2 0 4 0,4 0-2 16,-2 0 1-16,1 0 2 0,-4 0-2 0,4 0-3 15,1-2 8-15,-4 2-5 0,2 0 0 0,-3-1 2 16,3 1-2-16,-3 1-1 0,-2-2 0 0,3 1 6 16,-2-2-6-16,-1 4 1 0,0-2 3 0,-1-2-3 15,1 2 2-15,-2-1 0 0,1 2 2 0,-7-1-4 16,12 0 4-16,-7 0-6 0,-5 0 1 0,13 0 0 0,-6-1 0 16,-7 1 5-16,11-2-1 0,-6 4-2 0,-5-2 1 15,14-2-1-15,-9 2-2 0,3-1-2 16,-1 1 5-16,-1-1-2 0,4 1-1 0,-10 0 4 0,17 0-4 15,-7-2 4-15,-4 2-2 0,5 0-2 0,-5 0 2 16,4-1 1-16,-1 2-2 0,-2-1-3 16,4-1 3-16,-3 1-1 0,-2 0-1 0,0 0 3 0,0 1 1 15,1-2 1-15,-7 1-3 0,0 0-1 0,12 1 1 16,-12-1-1-16,7 0-3 0,-7 0 3 0,7 2 1 0,-7-2 0 16,0 0 1-16,5 1-1 0,-5-1 0 15,0 0 3-15,8-3-2 0,-8 3-3 0,0 0 0 16,0 0 2-16,6 0-1 0,-6 0 2 0,0 0 2 0,8 2-3 15,-8-2 1-15,0 0-2 0,11 0 2 0,-11 0 1 16,0 0 1-16,0 0-3 0,5 0 0 0,-5 0 3 16,0 0 2-16,0 0 4 0,0 0-1 0,0 0 6 15,0 0 0-15,8-2 3 0,-8 2 2 0,0 0-1 16,0 0 4-16,0 0 0 0,0 0-1 0,0 0 4 16,0 0-3-16,0 0-3 0,0 0 2 0,0 0-1 15,0 0-1-15,0 0 2 0,0 0-2 0,0 0-3 16,0 0 3-16,0-5 2 0,0 5-5 0,0 0 3 15,0 0-3-15,-4-6 0 0,4 2 0 0,0 4-3 16,0-5 1-16,-4 0 2 0,4 5-4 0,0-9-2 0,0 6 0 16,0-2-1-16,-2 1-2 0,4-1 2 0,-4-1-4 15,2 1-1-15,0 5 1 0,-3-6 0 0,4 1-3 16,-2 2 2-16,1 3-3 0,0-4 1 0,0 4-1 16,-3-5 4-16,3 0-4 0,0 5 1 0,0 0 3 15,0 0-2-15,0-5 0 0,0 5 1 0,0 0-1 16,0 0 3-16,0-5-6 0,0 5 1 0,0 0 2 15,0 0 0-15,0 0-3 0,0 0 4 0,0 0-1 16,0 0 1-16,0 0-2 0,0 0-2 0,0 0 2 0,0 0 0 16,-1-2-3-16,1 2 1 0,0 0-1 0,0 0 0 15,0 0-2-15,0 0 3 0,0 0 1 0,0 0-3 16,0 0 0-16,0 0 1 0,0 0-2 0,0 0 1 16,0 0 0-16,0 0-1 0,0 0 0 0,0 0 0 15,0 0 1-15,1 11 1 0,-1-11 1 0,0 8-3 16,3-5 5-16,-3 2-3 0,1-1-1 0,1 1 0 15,0-1 2-15,-2 1-1 0,1 1 0 0,2-1 0 16,-3-3 5-16,1 3-7 0,2 2 2 0,-3-2 2 16,0 2 0-16,1-4 1 0,1 4-2 0,0-2 2 15,-2 0-2-15,1 2 0 0,-1-2 0 0,4-1-2 16,-4 1 4-16,1 1-2 0,3-2 3 0,-4 1-3 16,0 0 2-16,0-2-3 0,4-1 1 0,-4-2-1 15,0 7 2-15,1-5 1 0,2 1-5 0,-3-3 6 0,0 5-6 16,0-5 5-16,1 4 0 0,-1-4-3 0,1 3 1 15,-1-3 0-15,0 0-2 0,3 5 4 0,-3-5-2 16,0 4 1-16,0-4-3 0,1 3 1 0,2 2 2 16,-3-5-1-16,1 2 1 0,-1-2-1 0,0 5 3 15,3-3-1-15,-3-2-2 0,1 5 0 0,-1-5-2 16,0 4 2-16,0-4-6 0,0 6-53 0,0-6-63 16,-1 7-85-16,-7-5-173 0,3-1-411 0,-8-1 183 15</inkml:trace>
  <inkml:trace contextRef="#ctx0" brushRef="#br0" timeOffset="34566.3">19505 9244 122 0,'0'0'126'0,"0"0"-13"16,0 0-11-16,0 0-7 0,-3-1-12 0,3 1-4 16,0 0-13-16,0 0 0 0,0 0-13 0,0 0-1 15,0 0-9-15,0 0-5 0,0 0-1 0,0 0-3 16,0 0-5-16,0 0-5 0,0 0 10 0,0 0-4 16,0 0-3-16,0 0-2 0,0 0 1 0,0 0-2 15,0 0 4-15,0 0-2 0,0 0-3 0,0 0-1 0,0 0-2 16,0 0-2-16,0 0 0 0,0 0-5 0,0 0-4 15,0 0 0-15,0 0-2 0,0 0 2 0,0 0-1 16,0 0-3-16,0 0 10 0,0 0-7 0,0 0-2 16,0 0 1-16,0 0-1 0,0 0-3 0,0 0 2 15,-7 6 0-15,7-6-2 0,0 0 7 0,0 0-1 16,0 0 4-16,0 0-4 0,0 0 7 0,0 0-2 0,0 0-3 16,0 0 1-16,0 0 2 0,0 0-1 0,0 0 2 15,0 0-4-15,0 0 4 0,0 0 3 16,0 0 0-16,0 0 1 0,0 0-2 0,0 0 3 0,0 0-3 15,0 0 0-15,0 0 1 0,0 0-2 0,0 0 1 16,0 0 1-16,0 0-3 0,0 0-2 0,0 0 0 16,0 0-3-16,0 0 2 0,0 0-3 0,0 0-2 15,0 0 3-15,0 0-1 0,0 0-2 0,0 0 8 16,0 0 5-16,0 0 2 0,0 0 3 0,0 0 4 0,0 0 4 16,0 0 3-16,0 0 1 0,0 0 1 15,0 0 3-15,0 0-2 0,0 0 4 0,0 0-4 0,0 0 0 16,0 0-4-16,0 0 1 0,0 0 0 0,0 0 0 15,0 0-8-15,0 0-1 0,13-7-1 0,-13 7-1 16,0 0-6-16,5-3-1 0,-5 3-1 0,9-3-1 16,-2 2-2-16,0 1-2 0,2-3-2 0,0 3-1 15,-1-1-1-15,1-2-2 0,1 1 0 0,-4 1 0 16,3-1 0-16,-1 0 4 0,0 1-5 0,-2-1 1 16,-1-1-2-16,3 3-2 0,-8 0 1 0,9 0 0 0,-9 0 2 15,6 0-3-15,-6 0-2 0,7-2 1 0,-7 2 1 16,0 0-1-16,7 0-3 0,-7 0 3 15,0 0 0-15,5-2-1 0,-5 2 5 0,0 0-1 0,0 0-7 16,0 0 3-16,0 0-1 0,0 0 1 0,7 3-3 16,-7-3 3-16,0 0-2 0,0 0 1 0,0 0 1 15,0 0-4-15,0 0-5 0,0 0-16 0,0 0-19 16,0 0-20-16,-26 1-31 0,21-1-38 0,5 0-52 0,-10 0-216 16,5-1-432-16,-2 0 192 0</inkml:trace>
  <inkml:trace contextRef="#ctx0" brushRef="#br0" timeOffset="35183.19">19486 9370 98 0,'0'0'181'0,"0"0"-9"16,0 0-12-16,0 0-11 0,0 0-15 0,0 0-7 15,0 0-14-15,0 0-7 0,0 0-6 0,0 0-14 16,0 0-9-16,0 0-5 0,0 0-9 0,0 0-4 16,0 0-8-16,0 0-6 0,0 0-3 0,0 0-3 15,0 0-3-15,0 0-4 0,0 0-2 0,0 0-5 16,0 0 2-16,8 2-3 0,-8-2-3 0,8 0-1 16,-8 0-2-16,11 1 0 0,-6-1-2 0,-5 0-2 0,18 0 0 15,-9 0-1-15,0 2-3 0,-1-2 2 0,3 0 15 16,-4 1-5-16,0-1-1 0,-1 0-1 0,2 0-1 15,-3 1-1-15,-5-1-7 0,8 0-1 0,-8 0 2 16,0 0-1-16,8-1 1 0,-8 1-3 0,6 1-4 16,-6-1 1-16,0 0 0 0,0 0-5 0,0 0-15 15,0 0-19-15,7-2-20 0,-7 2-23 0,0 0-31 16,0 0-55-16,-4-7-167 0,4 7-355 0,-2-7 158 16</inkml:trace>
  <inkml:trace contextRef="#ctx0" brushRef="#br0" timeOffset="56808.45">19600 9210 9 0,'0'0'146'16,"0"0"-10"-16,0 0-7 0,0 0-9 0,0 0-10 0,0 0-8 15,0 0-9-15,0 0-6 0,0 0-10 0,0 0-5 16,-1-4 0-16,1 4-11 0,0 0-4 0,0 0-7 15,0 0-3-15,0 0-4 0,0 0-5 0,0 0-7 16,0 0-2-16,0 0-1 0,0 0-4 0,0 0-6 16,0 0 1-16,0 0-1 0,0 0-1 0,0 0-3 0,0 0-1 15,0 0-2-15,0 0-7 0,0 0 9 16,0 0-1-16,0 0 1 0,0 0 0 0,0 0-10 0,0 0 10 16,0 0-4-16,0 0 3 0,0 0-2 0,0 0 2 15,-10 8-9-15,10-8 4 0,0 0 3 0,-7 4-2 16,7-4 0-16,-4 2-16 0,4-2 8 0,-3 1 9 15,3-1-3-15,-4 2-4 0,4-2 2 0,0 0 3 0,-5 2-4 16,5-2 0-16,0 0 2 0,0 0 3 0,-8 2 5 16,8-2 1-16,0 0 4 0,0 4-1 15,0-4 6-15,0 0 4 0,0 0-1 0,0 0 0 0,0 0 3 16,0 0-4-16,0 0 1 0,0 0-2 16,0 0 2-16,0 0-9 0,0 0 1 0,0 0-3 0,0 0-1 15,0 0 1-15,0 0-2 0,0 0-3 0,0 0 0 16,17-6-1-16,-17 6 1 0,7-3-2 0,-2 2-1 0,-5 1-3 15,7-1 3-15,-7 1-4 0,11-2 1 16,-11 2 2-16,9 0-2 0,-4 0-1 0,-5 0-6 0,8 2 6 16,-4-1 3-16,-4-1-32 0,6 1-17 15,-2 0-11-15,-4-1-8 0,8 4-20 0,-1-3-22 16,-4 2-21-16,-3-3-34 0,8 1-122 0,-6 2-303 0,3-3 134 16</inkml:trace>
  <inkml:trace contextRef="#ctx0" brushRef="#br0" timeOffset="57089.95">19540 9415 118 0,'0'0'124'15,"0"0"-11"-15,0 0-4 0,0 5-8 0,0-5-7 16,0 0-5-16,3 3-7 0,-3-3 1 0,0 0-2 16,0 0-8-16,0 0-7 0,0 0-3 0,0 0-1 15,0 0-3-15,0 0-4 0,0 0-3 0,0 0-7 16,0 0 0-16,0 0-3 0,2 3-5 0,-2-3-4 16,0 0-6-16,16 0 0 0,-10 0-2 0,-6 0-8 0,13 0-33 15,-7 2-62-15,1-2-194 0,-1 3-293 0,0-1 129 16</inkml:trace>
  <inkml:trace contextRef="#ctx0" brushRef="#br0" timeOffset="70240.61">15537 11543 32 0,'2'-4'111'0,"-2"0"-8"0,0 4-12 15,0-4-14-15,0 4-8 0,1-5-6 0,-1 5-4 16,2-5 0-16,-2 5-3 0,1-4 5 0,0 1-8 16,-1 3 5-16,0 0-3 0,2-5-5 0,-2 5-2 15,0-6-9-15,0 6 3 0,0-3-8 0,0 3-6 16,2-3-3-16,-2 3-1 0,0 0-2 0,0 0-4 15,0-5-4-15,0 5 7 0,0 0-6 0,0 0 1 0,0 0-2 16,0 0-2-16,0 0 4 0,0 0-5 0,1-3 3 16,-1 3-6-16,0 0-1 0,0 0 0 0,0 0 0 15,0 0-10-15,0 0 8 0,0 0-6 0,0 0 5 16,0 0-4-16,0 0 3 0,0 0 1 0,3 8-3 16,-3-8-1-16,-3 10 6 0,3-3-10 0,-1-3 5 15,1 4 2-15,0-1-5 0,0 3 6 0,-2 0-5 16,2 1 1-16,-3 1 2 0,2-2-3 0,1 2 4 0,-2-1-5 15,1 1 2-15,1-1 0 0,0 0-3 0,0 0 3 16,-2 2-2-16,2-5 3 0,-2 2 0 0,2-3 2 16,0 1-3-16,0-3 0 0,0 2 1 0,-1-1-2 15,1 1 6-15,-1-3-8 0,1-1 1 0,0-3 1 16,0 7 0-16,0-4 20 0,0-3-13 0,-2 4-4 16,2-4-2-16,0 0-2 0,0 5 0 0,0-5 4 15,0 0-2-15,0 0-1 0,0 3 4 0,0-3-1 0,0 0 4 16,0 0-15-16,0 0-20 0,-2 2-20 15,2-2-33-15,0 0-140 0,0 0-239 0,0 0 107 0</inkml:trace>
  <inkml:trace contextRef="#ctx0" brushRef="#br0" timeOffset="72863.87">15566 11667 12 0,'0'0'102'15,"0"0"-22"-15,0 0 6 0,0 0 0 0,0 0-13 16,0 0-5-16,0 0 2 0,0 0-14 0,0 0 5 16,0 0-12-16,0 0-4 0,-6-3-1 0,6 3-4 15,0 0 0-15,0 0-9 0,0 0 0 0,0 0-1 0,0 0-5 16,0 0-7-16,0 0 2 0,0 0-2 15,0 0 3-15,0 0-5 0,0 0 1 0,0 0 4 16,0 0 0-16,0 0-7 0,0 0 10 0,0 0-5 0,0 0 6 16,0 0-5-16,0 0-2 0,0 0-7 0,0 0 3 15,0 0-6-15,-11 0 6 0,11 0-5 0,0 0-4 16,0 0 1-16,0 0 5 0,0 0-6 0,0 0 4 16,0 0-3-16,0 0 2 0,0 0 1 0,0 0-2 15,0 0 2-15,0 0-3 0,0 0 6 0,0 0-1 16,0 0-2-16,0 0 3 0,0 0-3 0,0 0 3 15,22 0-6-15,-18-2 2 0,-4 2 3 0,9-2 2 0,-9 2-10 16,10 0-1-16,-5-1 4 0,-5 1 0 0,12-1-2 16,-7 1 4-16,-5 0-3 0,9-1-5 15,-9 1 5-15,9 0-8 0,-3 0 11 0,1 0-3 0,-7 0 3 16,12 0 0-16,-7 0-6 0,1-2 1 0,-1 1 2 16,2 0-2-16,-7 1-1 0,9 0 4 0,-9 0-2 15,12 0-2-15,-5-1-2 0,-2 1 5 0,-5 0-1 16,12-1-1-16,-5 1-6 0,-1 1 3 0,0-1 2 15,-6 0 3-15,12 1-2 0,-6-2-3 0,-6 1 3 16,10 0 0-16,-2 0-6 0,-8 0 4 0,10 1 0 16,-5 0-8-16,4-2 8 0,-1 1-1 0,-8 0 2 0,14 0-3 15,-8-1 6-15,2 1-4 0,1 0-1 16,-3 0 0-16,3 0 3 0,-2 1-3 0,0-1 0 0,-7 0 0 16,13 0 0-16,-5 0 2 0,-2 1-2 0,1-1 2 15,-7 0 1-15,12 0-5 0,-7 0 2 0,2-1 0 16,-7 1 0-16,8 1 0 0,-1 0 0 0,-2-1-2 15,-5 0-1-15,11 2 3 0,-8-2-1 0,-3 0 2 16,9 1 1-16,-2-1 0 0,-1 1 0 0,-6-1-2 16,10 0 5-16,-2 0-3 0,-8 0-3 0,14 1 0 15,-9-1-2-15,3 0 0 0,1 2 3 0,-3-2 0 16,2 0-3-16,0 0 7 0,-1 0-3 0,-7 0 2 0,12-2-2 16,-5 1-1-16,2 2 0 0,-1-1 0 15,-2 0-3-15,2 0 1 0,0 0-1 0,-1 0 3 16,0-1 2-16,-7 1 2 0,13 0 3 0,-6-1-6 0,0 2-2 15,0 0 2-15,-2-1-1 0,4 0 2 0,-2 0-1 16,-1 2 0-16,-6-2-2 0,14-2-1 0,-8 4 2 16,1-2 4-16,-2-2-3 0,3 4-4 0,2-2-3 15,-4 0 7-15,1 0 0 0,-1 0 2 0,4 0-2 16,-2 2-2-16,-3-2 4 0,5 0-4 0,-1 0 2 16,-1 0 1-16,-2 0 0 0,2 3-3 0,0-3 0 15,-1 0 0-15,0 1-3 0,3-2 2 0,-1 2-1 0,-3-1 0 16,3 0 5-16,-2 1-5 0,1-1 8 0,0 0-3 15,1 1 3-15,1-1-6 0,-5 0 3 16,3 0-2-16,4 0 2 0,-1-1-3 0,-2 1 2 0,4-1-1 16,-3 0-2-16,-1 1 2 0,4 0 2 0,-4-3-5 15,4 3 3-15,-3 0-4 0,-1 0-5 0,1 0 14 16,0 0-2-16,0 0-2 0,-1 0-1 0,-1 0 3 16,2 0-6-16,-5 0 4 0,3 0-2 0,-8 0 1 15,10 0-1-15,-5 0-5 0,0 3 7 0,2-3-4 0,-7 0 2 16,9 0 4-16,-3 0 1 0,-1 0 0 0,-5 0 1 15,12 0-8-15,-6 0 1 0,-6 0 2 0,12 0 3 16,-6 0-6-16,-1 0 4 0,2 0-1 0,0 0 0 16,0 0 4-16,-7 0-3 0,14 1-1 0,-6-1-2 15,-1 1 4-15,1-1 3 0,-1 0-6 0,1 0-1 16,-2 0 0-16,1 1-2 0,0 0 5 0,1-1-2 16,0 0-1-16,-2 1 4 0,1 0-3 0,0-1-1 15,2 0 7-15,-3 2-8 0,2-1 5 0,1-1-2 16,1 3-1-16,-1-3 4 0,3 0-5 0,-2 1 2 15,2 0-2-15,-1-1 0 0,-1 2 3 0,1-1-6 0,0-1-4 16,-1 1 6-16,1-1 7 0,-1 0-4 16,0 2 0-16,0-2-10 0,0 1-5 0,-1-1 6 0,-2 1 3 15,3 0-5-15,-3-1-1 0,2 2-1 0,-1 2-2 16,2-4 2-16,-2 0 1 0,0 0 1 0,2 0-1 16,-1 0 2-16,0 1-1 0,-1-1-5 0,4 0 4 15,-2 0 5-15,1 1-4 0,1-1 5 0,-1-1 4 16,1 2-3-16,0-1 1 0,-2-1-2 0,4 1 4 15,-5 1-11-15,0-1 11 0,5 0-1 0,-5 0 1 16,5 0-1-16,-4 0-4 0,2 0 5 0,-1 2-3 16,2-2 3-16,-1 0-1 0,2 1-8 0,-3-1-1 15,2-1-2-15,1 2-2 0,-1-1 1 0,0 0-23 0,1 0 19 16,1 0-6-16,-3-1 8 0,5 2 5 0,-4-1-3 16,1 1 8-16,0-2-11 0,-1 0 7 0,1-1-13 15,0 4 16-15,-1-4 1 0,0 2 3 0,-2 0 6 16,1-1-5-16,-1 1-6 0,-1 1 10 0,1-2-10 15,-2 2 4-15,2-2 2 0,-2 1 0 0,5 0-1 16,-5 1 0-16,1-1-2 0,-1 0 6 0,2 2-4 0,0-4 5 16,-1 4 0-16,-1-1 4 0,0-1-4 15,3 0-2-15,-6 0 4 0,4 0 2 0,2 1-13 16,-2-1 11-16,2 0-10 0,0 0 3 0,0 0 2 0,2 0 0 16,-3-1 5-16,2 1-6 0,1-1 1 0,0 1-2 15,-2 0 2-15,3-2-6 0,-4 2 12 0,5-1 0 16,-6 1-1-16,4 0-3 0,-2 0 4 0,-1-1-3 15,-1 1 1-15,1 0 2 0,0 0-15 0,-1 0 16 16,-2 0-7-16,-2-3 1 0,3 3 3 0,-2-1-1 16,-1-1 2-16,1 1-10 0,0 1 6 0,-7 0 5 15,10-2-4-15,-4 0 3 0,-6 2 1 0,12 0-3 16,-7-1 2-16,-5 1 3 0,9-1 7 0,-1 1-10 0,1 0 0 16,-3 1 2-16,2-1 2 0,1-1 8 15,1 1-8-15,-1-2 0 0,3 2-2 0,0-1 2 0,-1 1 5 16,-1 0-9-16,0-1-1 0,-2 1 4 0,-1 0 2 15,1 0-1-15,-3 0-1 0,-5 0-5 0,10 0 2 16,-10 0 6-16,6 0 0 0,-6 0 3 0,0 0 3 16,0 0-7-16,0 0-2 0,0 0 5 0,0 0-11 15,0 0-5-15,0 0 8 0,0 0 1 0,0 0 5 16,0 0 0-16,0 0-5 0,0 0 0 0,0 0 5 16,0 0-9-16,0 0 3 0,-20-3 2 0,20 3-2 15,0 0 1-15,0 0 0 0,0 0 3 0,0 0-3 16,0 0 1-16,0 0-4 0,0 0 2 0,0 0-1 15,0 0 2-15,0 0 0 0,0 0 0 0,0 0 0 0,0 0-2 16,0 0 0-16,0 0 0 0,0 0-1 0,0 0-1 16,0 0 6-16,0 0-7 0,0 0 4 0,-3-4-5 15,3 4 5-15,0 0-7 0,-4-2-6 0,4 2 0 16,0 0-3-16,-7-1 3 0,7 1 0 0,-5-2-10 16,5 2 10-16,0 0 3 0,-4-5 3 0,3 1-2 15,1 4-3-15,-1-5 1 0,1 2 3 0,0 3 1 16,0-8-1-16,0 8 5 0,2-6-6 0,-2 3 3 0,2-1 4 15,-2 4-7-15,1-6 2 0,-1 2 2 0,1 0 2 16,-1 4 0-16,0-8 0 0,1 5 7 0,-1 0-6 16,0 3 6-16,0-7-5 0,-1 3-4 0,1 0 6 15,0 4-2-15,0-9 0 0,-1 5 0 0,1 0 10 16,0 4 6-16,-1-9 3 0,1 7 1 0,-2-1-3 16,2 3 4-16,2-7-6 0,-2 7 6 0,1-2-3 15,-1 2 2-15,1-7-4 0,0 4 4 0,-1 3-9 16,0 0-1-16,6-3-3 0,-5 0 2 0,-1 3-1 0,6-1 2 15,-6 1 0-15,5-3-7 0,-5 3 1 16,4-4 3-16,-4 4-2 0,3-2-4 0,-3 2 0 0,0 0 0 16,0 0-9-16,4-3 10 0,-4 3-2 0,0 0 3 15,0 0 1-15,0 0-5 0,0 0-3 16,0 0 1-16,0 0 4 0,0 0 2 0,7 6 1 0,-7-3-9 16,0-3 6-16,5 3-3 0,-1-1-6 0,-4-2 12 15,5 4-5-15,-4-1 1 0,2 1-6 0,0 0 8 16,-1-2 0-16,-1 3 0 0,1 0-1 0,0 1-1 15,0-1 6-15,0 2 1 0,0 2 7 0,0 0-6 0,-1 1 10 16,-1 0-2-16,5 0 2 0,-3 2-2 0,0-1-2 16,-1 4 5-16,2 2 1 0,-2-7-2 15,1 6 0-15,0 1-4 0,-1 0-2 0,2-2 4 0,-3 0 6 16,1 1-15-16,3-3 7 0,-4-1 2 0,4-1-7 16,-4 1 6-16,0-2-3 0,1 1 0 0,3-3-4 15,-3-1-1-15,-2 0 3 0,2-2-3 0,-1 0 1 16,3-2 0-16,-3 2-2 0,1-1 0 0,-1-4 8 15,0 5 7-15,0-5 1 0,0 0-2 0,-1 3-2 16,1-3-4-16,0 0-2 0,0 0 2 0,0 0-3 16,0 0 3-16,-12-9-5 0,12 9-2 0,-2-5 2 15,-2 2-2-15,4 3-3 0,-3-5 1 0,3 5 0 0,-1-5-3 16,1 5 0-16,0-4 3 0,0 4-3 16,-2-6 0-16,2 6-1 0,0 0 3 0,0-4-6 0,0 4-15 15,0 0-16-15,0 0-14 0,0 0-14 0,0 0-13 16,0 0-10-16,-7-1-12 0,7 1-27 0,0 0-59 15,0 0-101-15,-9 0-305 0,9 0 136 0</inkml:trace>
  <inkml:trace contextRef="#ctx0" brushRef="#br0" timeOffset="84428.95">16908 11460 15 0,'0'0'104'0,"0"0"-9"0,5 1-5 0,-5-1-12 16,0 0-7-16,0 0-1 0,0 0-9 0,0 0-6 15,0 0 1-15,0 0-2 0,0 0 1 0,0 0 3 16,0 0-8-16,0 0 1 0,0 0-5 0,0 0 5 0,0 0 6 15,0 0-7-15,0 0-4 0,0 0 3 16,4 3 3-16,-4-3-8 0,0 0 4 0,0 0-4 0,0 0-3 16,0 0 0-16,0 0-4 0,0 0 2 0,0 0-2 15,0 0 0-15,0 0-9 0,0 0-1 0,0 0-1 16,0 0 0-16,0 0 1 0,0 0-5 0,0 0-2 16,0 0 0-16,0 0-1 0,0 0-2 0,-9-9 0 15,9 9 2-15,0 0-5 0,-3-4-6 0,3 4 3 16,0 0-1-16,0 0-6 0,-4-3 4 0,4 3-1 15,-4-1 0-15,4 1-2 0,0 0 3 0,0 0-2 0,0 0 1 16,0 0 0-16,-6-1 2 0,6 1-4 16,0 0 3-16,0 0-2 0,-7-2-1 0,7 2 1 0,0 0-3 15,-7-1-1-15,7 1-1 0,-5-1-1 0,5 1 0 16,-8-2 2-16,8 2 0 0,-9-1 1 0,6 1-3 16,3 0 3-16,-7-3 1 0,7 3-4 0,-10-2-1 15,6 0 2-15,-2 0-24 0,2-1 4 0,4 3 2 16,-8-5 1-16,4 5 4 0,-2-3 0 0,0 1 1 15,2-1-1-15,-1 1 6 0,5 2 2 0,-7-2 4 16,3-1 4-16,4 3-2 0,-8-4 3 0,4 2-2 0,0-2-3 16,0 3 4-16,4 1 2 0,-6-10 3 15,-1 9-3-15,6-3 0 0,-4 2-3 0,1-1 2 0,1-1-2 16,1 0 3-16,-2 3-3 0,4-4 1 0,-4 3 2 16,2-3-5-16,0 1 3 0,0 0-4 0,-1 1 0 15,-2-1 1-15,3 0-1 0,-1 0 0 0,-1 1-2 16,0-3 4-16,3 1 2 0,-3 1-2 0,-1 0 1 15,1 0-3-15,2-1 1 0,-1 1-1 0,-2 0 1 0,1 0 1 16,4-1 0-16,-4 0 1 0,3-1-5 0,-1 2 4 16,0-1-2-16,1 1-3 0,-2-1 3 15,2-2 0-15,-3 2 0 0,3 0 3 0,1-2 13 0,-2 2 0 16,0-3-1-16,2 4-2 0,-1-4 0 0,1-1 0 16,0 2-4-16,0-3-3 0,0 4-2 0,0-5 7 15,0 3-4-15,1-2-2 0,1 1-1 0,0-1 2 16,-2 2-2-16,1-3 1 0,3 4 0 0,0-3-4 15,-3 1 3-15,3 1-1 0,-3-1-1 0,3 1-2 16,0-1-1-16,0-3 2 0,0 6-1 0,-3-1 4 16,5-2-4-16,-2 3 1 0,0 0 0 0,1 1 1 0,-1-2-1 15,1 2-1-15,0 0 0 0,2 0 3 16,-5 0-5-16,5 1-2 0,-2 0 2 0,-1 3 4 16,-1-2-1-16,1 1-2 0,4-1 1 0,-3 1 3 0,0-1-4 15,0 2-1-15,3-2 5 0,-4 0 1 0,1 3-5 16,-5 0-2-16,11-2 2 0,-7 2 0 0,-4 0 0 15,10-2 5-15,-10 2-4 0,8 0 1 0,-8 0-1 16,8 2 2-16,-2-2-3 0,-6 0 3 0,10 0-1 16,-5-2-1-16,-5 2 2 0,12-1-4 0,-6 1 1 15,3 0 4-15,-9 0-5 0,9 0 2 0,-1 0-2 16,-8 0 3-16,14 0 0 0,-8 0-1 0,2 0 1 0,-8 0 2 16,15 0-3-16,-7 1-1 0,-3 1 1 0,4-2 2 15,-1 1-4-15,-2-1-4 0,2 1 3 0,-2-1 0 16,3 3 2-16,-1-3 2 0,-2 0 0 0,3 3 0 15,-4-3 0-15,2 1-1 0,0 0-3 0,0 1 3 16,0-1 0-16,-2 0-3 0,3 0 4 0,-3 1-1 16,0 0 2-16,4-2 2 0,-5 3-3 0,1 0 1 15,-1-1-2-15,1 1 2 0,0-2-1 0,0 4-4 16,-1-3 2-16,1 0 4 0,-1 2-3 0,0 0-6 16,0-1 8-16,0 0-12 0,-3 0 10 0,5 3 2 15,-2-4-4-15,-1 3 1 0,-1-1 5 0,2-1-4 0,0 3 0 16,-1-2 0-16,2 0 0 0,-3-1-3 0,2 2 5 15,-2 1-1-15,1-2-2 0,0-1 3 0,-1 3-4 16,1-2 0-16,-1 0 3 0,0 0-1 0,0 3 3 16,1-3-4-16,-1 1 0 0,1 0 0 0,-2 2 2 15,2-3-3-15,-3 1 4 0,1 3-1 0,0-2 1 16,-1-2-2-16,0 3-4 0,0-1 8 0,0 1-4 16,0-2 1-16,0 3 0 0,0-2 0 0,-1 1 0 15,0 2-2-15,-1-4 1 0,1 5-1 0,0-3-5 0,-2 1 5 16,2 1 1-16,0 0 0 0,-2 0 0 15,1 2-3-15,0-2 1 0,1 0 4 0,-2 2-2 0,2-4 3 16,0 3-5-16,0-4 3 0,1 2-6 0,-3 0 5 16,0 0 0-16,2-1-1 0,-1 3-1 0,-1-2 4 15,-2-1-2-15,3 1 3 0,-1-3-2 0,-1 3-1 16,4-4 0-16,-4 1 3 0,4 0-1 0,-2-1 1 16,2-4-3-16,0 7 0 0,-3-5-2 0,3-2 1 15,-1 3 2-15,1-3-8 0,-3 5 11 0,3-5 0 16,0 0-3-16,0 0-3 0,0 4 7 0,0-4-5 15,0 0-1-15,0 0 0 0,0 0 3 0,0 0-3 0,-1 4 2 16,1-4-2-16,0 0 2 0,0 0-2 16,0 0 5-16,0 0-6 0,0 0-16 0,0 0-30 0,0 0-22 15,-5 4-23-15,5-4-67 0,0 0-151 0,0 0-336 16,-13-5 149-16</inkml:trace>
  <inkml:trace contextRef="#ctx0" brushRef="#br0" timeOffset="85068.86">17016 11324 95 0,'3'-2'141'0,"1"-1"-20"15,1 2-13-15,-5 1-9 0,8-4-19 0,-3 2 1 16,-3 1-8-16,-2 1-11 0,6-3-1 0,-6 3-1 16,6-1-14-16,-6 1 5 0,0 0 0 0,0 0 2 15,4-2-2-15,-4 2-7 0,0 0-3 0,0 0 1 16,0 0-2-16,0 0-3 0,3-2 2 0,-3 2-15 0,0 0 2 16,0 0-2-16,0 0-2 0,0 0 4 0,0 0-8 15,0 0-1-15,0 0-3 0,0 0-2 16,0 0 1-16,0 0-3 0,0 0-2 0,0 0-1 0,0 0 4 15,0 0-8-15,8 3 0 0,-8 1 2 0,0-1 0 16,1 2 0-16,-1-1 5 0,3 3-4 0,-1-4 1 16,-2 4 4-16,2 1-7 0,-4-4 2 0,4 5 0 15,0-2 1-15,-1-2-3 0,-1 3-2 0,0-2 4 16,3 4-5-16,-6-5 7 0,3 1-2 0,0-1-3 0,0 2-1 16,0-3 1-16,0 2 0 0,0-1-1 0,0-3 1 15,0-2 4-15,0 7 0 0,3-3 5 0,-3 0 4 16,0-4 2-16,1 4 7 0,-1-4-2 0,4 1 4 15,-4-1-6-15,4 1 7 0,-4-1 0 0,9-1-2 16,-9 1 2-16,10-2 0 0,-5 1-3 0,3-1-7 16,-8 2 2-16,13-3-2 0,-7 3 2 0,-1-2-4 15,3 0-2-15,-3-2 0 0,5 3 1 0,-3-2-1 16,-1-1 7-16,-1 2-2 0,3 1-2 0,-2-2-1 16,-1 0-1-16,2 2-6 0,0-3 5 0,0 3-2 15,-2-1-6-15,0 1 4 0,-1-1 2 0,-4 2-2 0,8-4 1 16,-5 3-4-16,-3 1-1 0,5-2 3 0,-5 2-3 15,7-2 5-15,-7 2 1 0,2-2 2 0,-2 2 3 16,0 0-3-16,0 0-1 0,0 0-1 0,6-1 1 16,-6 1-3-16,0 0-1 0,3-4-1 0,-3 4 0 15,2-3 0-15,-2 3 1 0,2-3-3 0,-2 3-1 16,0 0-25-16,0 0-46 0,4-5-56 16,-4 5-98-16,0 0-153 0,0 0-405 0,0 0 179 0</inkml:trace>
  <inkml:trace contextRef="#ctx0" brushRef="#br0" timeOffset="-195924.32">11940 15923 67 0,'0'0'201'0,"-3"-6"-19"0,3 6-15 16,0 0-18-16,0 0-14 0,-1-4-14 0,1 4-13 0,0 0-9 15,0 0-10-15,0 0-8 0,0 0-12 16,0 0-3-16,0 0-7 0,0 0-5 0,0 0-2 15,0 0 6-15,0 0-5 0,0 0 4 0,0 0-1 0,0 0-6 16,0 0 2-16,0 0-5 0,0 0-2 0,0 0-4 16,0 0-3-16,0 0-2 0,0 0-9 0,0 0 3 15,0 0-4-15,-13 3-3 0,13-3-4 0,-10 4 0 16,6-4-1-16,-1 2-1 0,5-2-6 0,-12 1 1 0,8 1 3 16,-2-2-4-16,-2 2-2 0,2 1 5 15,-2-2 4-15,-2 0-1 0,4 1-3 0,1 1-1 0,-3 0 0 16,3 0-4-16,-8 1 3 0,5 3-2 0,1-6-3 15,-3 4 0-15,2 0 1 0,-1 1-3 0,0 1 0 16,3-4-5-16,-1 3 6 0,2 1-4 0,-1-3 0 16,2 1 3-16,-4 7-2 0,3-6 1 0,0 0-8 15,1 1 9-15,0 0-3 0,0 0 0 0,3 3-1 16,-4-1-1-16,0 2 0 0,1 4 2 0,-1-4-1 16,1 1 0-16,0 1 1 0,-2 2-3 0,1-5 5 15,1 3-5-15,-4 3 1 0,4-4 0 0,1 4-2 16,-1-1 5-16,1 1-1 0,2 2-1 0,-1-2 1 0,2-3-15 15,2 4 3-15,2-2 2 0,-3 1 3 16,-1-3 0-16,5-2 1 0,-5-2-1 0,1 1 0 0,2 0 3 16,-3-1 0-16,3-2-1 0,-1-1 0 0,-2 1-1 15,0-4 3-15,1-1 2 0,-1-2-2 0,0 7-5 16,3-5-20-16,-3-2-27 0,0 0-25 0,0 0-64 16,0 0-47-16,-3-13-162 0,2 3-378 0,-1 0 167 15</inkml:trace>
  <inkml:trace contextRef="#ctx0" brushRef="#br0" timeOffset="-195411.14">11551 16199 14 0,'0'0'146'0,"0"0"-10"0,0 0-3 16,0 0-8-16,0 0-3 0,0 0-11 0,0 0-5 16,0 0-6-16,0 0-9 0,0 0-3 0,1 10-5 15,-2-3 2-15,1 0-9 0,0 0-4 0,1 0-4 16,-1 0-13-16,-1 1-5 0,1 0 2 0,-2 3-14 15,0-1-2-15,1 0 2 0,1 1 2 0,0-1-4 16,0-1-3-16,0-1-2 0,-1 2 1 0,2-4 5 0,0 4 7 16,-1-3-2-16,0-1-5 0,0 1-3 0,2-3-1 15,0 1-4-15,-2-1-2 0,1 1-4 0,-1-5-4 16,3 6 1-16,-2-3-4 0,-1-3 1 0,0 3-6 16,0-3 2-16,0 5-2 0,0-5-3 0,0 4-1 15,0-4 1-15,1 2-1 0,-1-2-1 0,2 4 3 16,-2-4-1-16,0 0 3 0,0 0 3 0,7 0 6 15,-7 0 0-15,0 0-2 0,8 0-2 0,-8 0 4 16,8-2 9-16,-2 2 7 0,-1-3 0 0,2 0-1 16,-1 0-3-16,4-2-3 0,-3 2-2 0,4-3-6 15,-2 3-1-15,0-1 0 0,0 3-6 0,0-3 0 16,1-2-1-16,3 4-18 0,-2 0-21 0,1-1-31 0,0 3-39 16,0 0-46-16,-2-2-53 0,1 2-204 0,-2 0-430 15,-2-2 190-15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14:57.214"/>
    </inkml:context>
    <inkml:brush xml:id="br0">
      <inkml:brushProperty name="width" value="0.05292" units="cm"/>
      <inkml:brushProperty name="height" value="0.05292" units="cm"/>
      <inkml:brushProperty name="color" value="#002060"/>
    </inkml:brush>
  </inkml:definitions>
  <inkml:trace contextRef="#ctx0" brushRef="#br0">11518 6192 30 0,'0'0'136'0,"0"0"-18"0,0 0-13 15,0 0-9-15,5-4-10 0,-5 4-7 0,0 0-5 16,1-5-5-16,-1 5-6 0,0 0-4 0,1-2-3 16,-1 2 1-16,0 0-1 0,0 0-1 0,3-4 0 15,-3 4-2-15,0 0-6 0,0 0-3 0,0 0-2 16,0 0-12-16,0 0 6 0,0 0-10 0,0 0 2 15,0 0-2-15,0 0-3 0,0 0-3 0,0 0-6 0,0 0 1 16,0 0-4-16,0 0-1 0,0 0 4 0,0 0-7 16,-10 9 3-16,10-4-3 0,-4-1-1 0,4 0 0 15,-2 0-3-15,-1 2 1 0,2 0 1 0,-2-1-2 16,2 2 2-16,-2-2-3 0,3 5 4 0,-5-6-3 16,1 5 1-16,4-1 1 0,-1-2-5 0,-3 3 0 15,3-2 3-15,1 1 0 0,0-1 0 0,-1 3-2 16,1 0 1-16,-3-2 3 0,3 0-5 0,-1 1 3 15,1-1 2-15,-3-2-2 0,2 1-1 0,1-2 5 16,-3 1-4-16,2-1-1 0,1 0-3 0,-1 0 6 16,1-2-5-16,-3 1-2 0,3-4 8 0,-1 6 8 0,1-3 0 15,0-3 6-15,-3 3 9 0,3-3 7 0,0 0 3 16,0 5 2-16,0-5 3 0,0 0-1 16,0 0-4-16,0 0-3 0,0 0-2 0,0 0-7 0,0 0-2 15,0 0 0-15,0 0-4 0,0 0-1 0,-7-10-4 16,7 10 0-16,-4-3-3 0,4-1-4 0,0 4 4 15,-3-4-5-15,3 0 4 0,0 4-6 0,-1-7 3 16,1 5-4-16,0 2 1 0,-4-11-6 0,3 6 4 16,1-2 0-16,-3 1 3 0,3-2-3 0,-1-1-2 15,-3-3 3-15,3 0-3 0,1 2 1 0,-3-2 3 16,3 0-4-16,-1 0-1 0,-1 1 1 0,2 2-1 16,-3-3 2-16,3 2-4 0,0 2 2 0,0 0-4 15,0 3 5-15,0-3 0 0,0 4-1 0,0-3-2 0,0 2-1 16,0 1-1-16,-1 0 3 0,1 4 3 0,0-6-3 15,0 6 0-15,0-4-8 0,0 4 10 0,0 0 0 16,0 0-5-16,0-4 4 0,0 4-4 0,0 0 2 16,0 0 0-16,0 0 3 0,0 0-5 0,0 0 2 15,0 0-7-15,0 0 7 0,0 0 2 0,13 10 0 0,-11-6-2 16,-1-1-1-16,3 1 0 0,0 1-5 0,-3 0 8 16,3 3-1-16,1-4-3 0,-1 4 6 15,0-1 0-15,1 0-1 0,-1 2-2 0,1-3 2 0,-1 1-3 16,2-2 0-16,1 5 1 0,-5-5 0 0,2 2 2 15,0 0 1-15,0-3 0 0,1 3-3 0,1-3-5 16,-2 2 5-16,1-1 2 0,0-2-2 0,1 2-4 16,1 0 2-16,-3-1 1 0,0-1 4 0,1 1-4 0,0 0 1 15,-1-2-6-15,1 0 7 0,-1 3-3 16,-3-4 3-16,-1-1 1 0,5 3 2 0,-4 0-6 16,-1-3 5-16,4 2-2 0,-4-2-2 0,3 3 1 15,-3-3 0-15,0 0 0 0,0 0-1 0,4 4-1 16,-4-4 1-16,0 0-3 0,0 0 7 0,0 0 2 0,0 0-2 15,0 0 2-15,0 0-2 0,0 0 2 0,0 0 0 16,0 0 0-16,0 0-1 0,0 0-1 0,0 0-2 16,0 0 1-16,0 0-1 0,0 0 2 0,0 0-1 15,0 0 1-15,2-9-2 0,-2 9 3 0,0 0 1 16,0 0-4-16,2-4-2 0,-2 4 4 0,0 0-1 16,0 0-3-16,0-6 3 0,0 6-2 0,0-2 3 0,0 2-2 15,-2-5 4-15,2 5-6 0,0-7-1 16,0 2 1-16,-1 0 3 0,0-2 6 0,-1 2-1 0,2-2 0 15,-1-1 3-15,0-1 3 0,0-3 2 0,-1 4 0 16,-2-4 0-16,2 0-5 0,0-2-1 0,-1-2 1 16,3 4-2-16,-4-3 1 0,3 3-4 0,1 1 1 15,0 5-1-15,0-1-1 0,-2-1 1 0,1 2 1 0,2-1-2 16,-1 1-1-16,0 3-1 0,0-3 3 16,0 0-3-16,0 3 0 0,3-2 1 0,-3 0-1 15,1 1 0-15,-1 4 1 0,0-5-2 0,0 0-1 16,0 5 1-16,0 0-1 0,5-2-2 0,-5 2-5 15,0 0-16-15,0 0-21 0,0 0-22 0,11 7-28 0,-8-5-21 16,1 1-54-16,-1 2-189 0,-1 0-387 0,1-1 172 16</inkml:trace>
  <inkml:trace contextRef="#ctx0" brushRef="#br0" timeOffset="367.37">11703 6145 16 0,'0'0'155'0,"0"0"-16"15,0 0-14-15,0 0-16 0,0 0-5 0,0 4-9 16,0-4-13-16,0 4-4 0,1 0-6 0,-2 0-4 15,1-4-4-15,-2 10-1 0,-1-4-4 0,3 0-8 0,0-1-2 16,-1 3-4-16,-2-1-6 0,2 3 18 16,-2-2-1-16,2 2-8 0,1 2-4 0,-1-4-3 0,-2 4-5 15,2-2 0-15,-2-2-7 0,3 2-1 0,0-1-3 16,-1 1 1-16,1-3-7 0,1 0-2 0,-2 2-4 16,1-1 1-16,0-1 1 0,0-2 2 0,-2 0-5 15,0 0 2-15,2-1-2 0,2 0-4 0,-2 0 3 16,0 0 2-16,0-4-4 0,2 3-1 0,-2-3-4 15,0 0-18-15,1 2-34 0,-1-2-44 0,0 0-56 16,8-10-140-16,-7 6-311 0,3-4 139 0</inkml:trace>
  <inkml:trace contextRef="#ctx0" brushRef="#br0" timeOffset="765.68">11773 6128 13 0,'0'0'152'0,"0"0"-11"0,0 0-20 16,4-3-14-16,-4 3-9 0,0 0-15 0,0 0-4 15,0 0-12-15,9 6-5 0,-5-4-6 0,0 3 3 16,-3 0-7-16,2 1 4 0,0 2-6 0,0 2-5 16,0-2 7-16,1 3-2 0,-2-1-6 0,-1-1 4 15,1 2-8-15,-1 0-1 0,2 1 1 0,-2-2-4 16,0 5-4-16,0-2 1 0,3-1-1 0,-3-1-8 16,2 1 2-16,-1 0-7 0,1-2 1 0,-2 0-4 15,-1 0 2-15,2 2-6 0,0-3 4 0,-2 0 0 16,0-1-5-16,0-1-3 0,-2-1 3 0,2 0-2 0,0-1-3 15,-3-1 5-15,4 1-6 0,-1-2 3 0,0-3-1 16,-2 4-2-16,2-4-10 0,0 0-25 0,0 0-34 16,-12-7-16-16,11-2-56 0,-3 1-134 0,2-3-293 15,2 0 129-15</inkml:trace>
  <inkml:trace contextRef="#ctx0" brushRef="#br0" timeOffset="1080.1">11827 6182 28 0,'0'0'187'0,"1"-4"-15"0,-1 4-16 15,2-4-22-15,-2 4-8 0,0 0-17 0,6 0-13 16,-1-3-3-16,0 2-11 0,-5 1-12 0,14 0-4 16,-6 0-7-16,-3 1-2 0,0-1-15 0,4 3 1 15,-4 0-1-15,-1-1-14 0,4 2 3 0,-3-1-3 16,0 2-2-16,0 0-5 0,0-1-1 0,-2 1-3 15,-2 0 0-15,2 2-4 0,-2-3 4 0,-1 2-4 16,1-2-1-16,-1 1 0 0,-1-2-4 0,1 4 4 0,-4-4-3 16,3 1 3-16,-3-2-4 0,0 3 5 0,-2-2-6 15,-2-2 4-15,4 3-1 0,-1-1 1 0,-3-1-4 16,2 0-2-16,-3 0 3 0,0-1 1 0,3 1-2 16,-2-1 1-16,2 0-4 0,-1 0-3 0,2-1-11 15,5 0-15-15,-10 2-20 0,10-2-35 0,0 0-48 16,-6-3-153-16,6 3-302 0,0 0 134 0</inkml:trace>
  <inkml:trace contextRef="#ctx0" brushRef="#br0" timeOffset="1467.16">12007 6207 25 0,'-5'3'142'0,"1"0"-3"0,-1 1-13 16,1 1-9-16,1 0-9 0,-1 2-8 0,0 1-11 16,0-1-13-16,3 3 4 0,-3-5-5 0,4 4-10 0,-1-2-2 15,2 0-5-15,-1 3 2 0,0-3-4 0,0-1-5 16,4 0 1-16,-3-1-1 0,3 2-2 0,0-2-3 16,-2 0 6-16,3-1-3 0,2 0-4 0,-1-1-3 15,6-2-9-15,-5 2 1 0,1-3-2 0,3 1-5 16,0-1-4-16,-1-1-2 0,0 1-2 0,-1-3 0 15,0 2-2-15,1 0 0 0,-2-2 5 0,-3-1 11 16,0 1 1-16,0 1 1 0,-1-2-3 0,0-1-1 0,-3 2 1 16,-1-2 2-16,0 0 1 0,0 0-5 0,0-1-3 15,-5 1-1-15,1 0-9 0,2 1 4 16,-6-4 0-16,0 4-11 0,-2-2 5 0,1 1-1 0,2 0-2 16,0 4-4-16,-3-1 1 0,2-1-3 0,2 1 0 15,-1 0-20-15,0 0-37 0,7 2-51 0,-12 0-69 16,6 0-201-16,6 0-403 0,-10-2 178 0</inkml:trace>
  <inkml:trace contextRef="#ctx0" brushRef="#br0" timeOffset="8064.86">12608 6077 65 0,'0'0'139'0,"4"-5"-14"0,-4 5-12 15,2-5-9-15,-1 1-9 0,-1 4-12 0,-1-8 6 16,2 6-14-16,-1 2-9 0,2-4-7 0,-2 4-3 0,1-7-2 16,2 6-4-16,-3 1-4 0,0 0-1 0,0-7 2 15,0 7-6-15,1-3 1 0,-1 3-2 0,0 0-5 16,0 0-1-16,0 0 0 0,0-5-4 0,0 5-7 15,0 0 0-15,1-5-2 0,-1 5-3 0,0 0-4 16,0 0 0-16,0 0-3 0,0 0 1 0,0 0-2 16,-5-2 0-16,5 2 1 0,0 0-4 0,0 0 2 15,0 0-2-15,0 0-4 0,0 0 3 0,0 0 3 0,0 0-8 16,0 0 3-16,-4-3-3 0,4 3 2 0,0 0-3 16,0 0 1-16,-12 8-2 0,8-7 2 15,-3 3-2-15,2 0 2 0,0 1 3 0,-4 0-3 0,1 5-2 16,3-1 5-16,-5 0-2 0,2 1-1 0,2 2-1 15,-3-4 0-15,2 4 0 0,0 0 3 0,1-1 5 16,-1 0-8-16,1-1 4 0,0 3-1 0,0-1 13 16,1-2 2-16,0 1-1 0,0 2-6 0,1-2 6 15,-1-2-1-15,3 2-8 0,-2 1 4 0,1-3-2 16,1 1-4-16,-1 2 5 0,0-3-5 0,2 2 0 16,0-2 1-16,-2 0-2 0,3 1 0 0,-1 0-3 0,1-3 4 15,-4 4-1-15,4-3-2 0,-1 2-3 16,1 0 5-16,0-1-3 0,-1-1-8 0,1-1 8 0,-1 2 1 15,-1-3-2-15,2 2 1 0,-1-2-2 0,2 1 2 16,-1-1-3-16,0 1 6 0,0 0-4 0,0-2-1 16,-1 2 1-16,2-2 0 0,-1 0 1 0,0-1-5 15,2 0 4-15,-2-1-2 0,1 1 4 0,-1-4-3 16,1 4 0-16,-1-4 4 0,0 0-4 0,1 5 5 0,-1-5-8 16,3 2 2-16,-3-2-18 0,0 0-29 0,0 0-51 15,0 0-211-15,0 0-337 0,-12-13 149 16</inkml:trace>
  <inkml:trace contextRef="#ctx0" brushRef="#br0" timeOffset="8578">12392 6336 73 0,'0'0'114'0,"0"0"-6"0,0 0-6 0,0 5-7 16,0-5-13-16,4 3-6 0,-4-3-8 15,0 0-7-15,1 4-7 0,0-2-6 0,-1-2 5 0,3 5-9 16,-2-1-1-16,3 0 1 0,-3-1-11 0,2 1-8 16,-2 0 1-16,-1 1 0 0,3-2-2 0,-2 3-3 15,-1 0 6-15,1-3-7 0,-1 4-6 0,1 0 2 16,1-2-4-16,-2 1 3 0,1 0 5 0,0-1-7 15,1 2 1-15,-1-2-1 0,2 2-2 0,-2-2 7 16,0 0-8-16,3 0-3 0,-3-1 4 0,2 1 1 16,-3-2-2-16,2 1-1 0,-2-4 2 0,1 5-2 15,1-3-1-15,-2-2 1 0,1 4-1 0,-1-4-1 0,1 5-3 16,-1-5 1-16,0 0-1 0,0 4 2 16,0-4-1-16,0 0 1 0,0 0-3 0,0 0-1 0,-1 4-1 15,1-4-21-15,0 0-31 0,0 0-52 0,0 0-128 16,0 0-251-16,0 0 111 0</inkml:trace>
  <inkml:trace contextRef="#ctx0" brushRef="#br0" timeOffset="9015.06">12575 6375 5 0,'-4'-5'126'0,"4"5"-3"0,0 0-11 0,0 0-17 0,0 0-13 16,0 0-3-16,0 0-10 0,-8 0-10 0,8 0-9 16,0 0 2-16,0 0-5 0,0 0 2 0,0 0-15 15,0 0 1-15,0 0 1 0,0 0-8 0,-4 6-4 16,4-6 1-16,0 6 2 0,0-4-5 0,-4 3-1 16,2 0-2-16,-3-2 3 0,1 4-4 0,0-1 3 15,-1 0-1-15,-1 3-9 0,-2-2 9 0,4 1-5 16,-4 0-1-16,3 0 5 0,-2 0-8 0,-1-1-2 15,3 1-2-15,0 1-6 0,0-2 10 0,-2 1-8 16,0 0 10-16,0-4-3 0,3 2-3 0,-3 0-15 0,2-1-45 16,-2-1-179-16,2-1-251 0,0-1 111 0</inkml:trace>
  <inkml:trace contextRef="#ctx0" brushRef="#br0" timeOffset="42463.25">9171 9077 59 0,'-6'4'111'0,"6"-4"3"16,0 0-18-16,-6 0-3 0,6 0-7 0,-8 4-6 15,5-3 0-15,-1 0-7 0,4-1 2 0,-8 2-3 16,8-2-3-16,-4 1 2 0,4-1-4 0,-5 3-3 16,5-3-2-16,0 0 2 0,-4 1-4 0,4-1-5 15,-5 3-2-15,5-3-3 0,0 0-2 0,0 0-2 0,0 0-2 16,0 0-2-16,-5 0-3 0,5 0 3 0,0 0 2 16,0 0-3-16,0 0-2 0,0 0 1 0,0 0-1 15,0 0-2-15,0 0 0 0,0 0 1 0,0 0-3 16,0 0 0-16,0 0 0 0,0 0 0 0,0 0 1 15,0 0 3-15,0 0 0 0,0 0 2 0,0 0-4 16,0 0-1-16,18-3 0 0,-14 2-3 0,-4 1-4 16,10-4-4-16,-5 2-2 0,1 0-1 0,1 2-2 0,-1-3-4 15,1 1-2-15,-2 0 0 0,4 0-2 16,-2-1-1-16,-2 1-1 0,5 2 1 0,-2-3-4 0,0 3-1 16,-2-3 1-16,2 3-1 0,0 0-2 0,-2-1-17 15,-6 1-26-15,13 1-36 0,-7 2-28 0,-2-2-39 16,1 2-35-16,-1-2-200 0,-4-1-406 0,4 4 180 15</inkml:trace>
  <inkml:trace contextRef="#ctx0" brushRef="#br0" timeOffset="42675.56">9136 9206 155 0,'5'0'154'0,"-1"2"-5"16,-4-2-13-16,14 1-8 0,-9-1-9 0,5 1-7 16,-2-2-10-16,0 0-6 0,-1-1-6 0,1 2-1 15,-8 0-10-15,13 0-5 0,-7-2-9 0,1 1-6 16,-4 1-5-16,3-4-9 0,-2 1-34 0,2 0-65 16,-2-1-73-16,-2-4-129 0,1 1-278 0,-1 0 123 0</inkml:trace>
  <inkml:trace contextRef="#ctx0" brushRef="#br0" timeOffset="43945.89">8869 11997 28 0,'-4'1'185'15,"4"-1"-10"-15,0 0 1 0,0 0-6 0,0 0-10 16,0 0-12-16,0 0-8 0,0 0-5 0,0 0-10 0,0 0-13 16,0 0-9-16,-8-5-10 0,8 5-8 0,0 0-14 15,0 0-4-15,0 0-8 0,0 0-3 16,0 0-3-16,0 0-3 0,0 0-1 0,0 0-3 0,0 0 0 16,0 0-1-16,0 0-2 0,0 0-1 0,0 0 0 15,-4-2 4-15,4 2-4 0,0 0 5 0,0 0 8 16,0 0-1-16,0 0-1 0,0 0 3 0,0 0-2 15,0 0-9-15,4-7 0 0,-4 7-1 0,0-11-10 16,3 7 1-16,1-3-6 0,1-1-5 0,3-2-1 16,-1 1-1-16,5-4-1 0,2 1-2 0,-1 0-2 15,-2 1-1-15,3 0-4 0,0 0-1 0,0 1 1 0,0 1-3 16,-2-1 0-16,-2 3 0 0,0-1-1 0,2 1-2 16,-2 0 0-16,-1 0-1 0,1 0-1 0,-4 1 1 15,2 2-1-15,-3 1-1 0,3-2-2 0,-3 2-5 16,0-1-8-16,3 1-9 0,-4 1-3 0,0 0-10 15,-2-1-12-15,-2 3-4 0,0 0-3 0,9 0-4 16,-9 0 4-16,0 0-5 0,0 0 2 0,3 6-9 0,-3-6-11 16,-7 8-14-16,2-5-2 0,3 2-6 0,-5 0-6 15,1-1-3-15,-2-1 9 0,-2 2-11 16,-2 2 3-16,2-1 14 0,0 0 7 0,1 0 4 0,-1 1 15 16,2 0 5-16,-1-3 5 0,0 3 4 0,-1-2 6 15,4-2 6-15,-1 2 9 0,1 0 13 0,-1-1-1 16,0 3 11-16,2-3 11 0,0 1-4 0,-2-1 12 15,3 3 8-15,-5 0 4 0,3 0 8 0,2-1 1 16,-1 0-2-16,4-2 7 0,-3 3 5 0,0-3-7 16,3 1 1-16,-3 0 6 0,4 0 10 0,-1-3 5 15,1-2 8-15,0 6 8 0,0-6 9 0,0 0 4 0,-1 4 11 16,1-4-8-16,0 0-9 0,12-2-9 16,-3-3-2-16,1-1-4 0,2-1 4 0,2-2 1 0,1-4-5 15,-1 5 6-15,3-3-4 0,0 0-9 0,0-1-6 16,0 0-5-16,-2-1-2 0,1 5-5 0,-1-3-4 15,-1-2-2-15,-5 6-3 0,0-1-6 0,0 0 4 16,0 1-7-16,-4 1-3 0,0 2-1 0,-1 1-2 0,0-2-2 16,0 3-3-16,0 0-2 0,-4 2-6 0,4-6-6 15,2 6-8-15,-6 0-11 0,2-2-9 16,-2 2-12-16,0 0-9 0,0 0-15 0,0 0-17 0,0 0-17 16,0 0-20-16,5-4-21 0,-5 4-9 0,0 0-15 15,0 0-16-15,2-3-18 0,-2 3-137 0,0 0-366 16,5-2 162-16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16:27.729"/>
    </inkml:context>
    <inkml:brush xml:id="br0">
      <inkml:brushProperty name="width" value="0.05292" units="cm"/>
      <inkml:brushProperty name="height" value="0.05292" units="cm"/>
      <inkml:brushProperty name="color" value="#002060"/>
    </inkml:brush>
  </inkml:definitions>
  <inkml:trace contextRef="#ctx0" brushRef="#br0">4915 7565 14 0,'0'0'109'0,"0"0"0"0,0 0-13 0,0 0-6 16,0 0-2-16,0 0-7 0,0 0-1 0,-1-4-2 15,1 4-12-15,0 0-2 0,0 0-2 0,0 0-8 16,0 0-5-16,0 0-5 0,0 0 0 0,-8-1-4 16,8 1-1-16,0 0 3 0,0 0-12 0,0 0 1 15,0 0-4-15,0 0-2 0,0 0 0 0,0 0-1 0,0 0 2 16,0 0 0-16,0 0-13 0,0 0 0 16,0 0 0-16,-2-3 4 0,2 3-6 0,0 0-3 15,0 0-1-15,0 0-1 0,-9 0 2 0,9 0-2 0,0 0 2 16,0 0 1-16,0 0-1 0,0 0 4 0,0 0 4 15,0 0-7-15,-8 0-1 0,8 0 1 0,0 0 6 16,0 0-8-16,0 0 4 0,0 0-7 0,0 0 2 16,0 0-1-16,0 0-1 0,0 0-2 0,0 0 0 15,-8-1 1-15,8 1-2 0,0 0-1 0,0 0 3 16,0 0 0-16,0 0-3 0,0 0 4 0,0 0-6 16,0 0 9-16,0 0-6 0,0 0 6 0,0 0-9 0,0 0 6 15,0 0 0-15,0 0-3 0,0 0 4 16,0 0 0-16,0 0-6 0,0 0 6 0,0 0 5 15,0 0 0-15,0 0-1 0,0 0-1 0,0 0 2 0,0 0-3 16,0 0 5-16,0 0 3 0,0 0 2 0,0 0 3 16,0 0-3-16,0 0 0 0,17 2 3 0,-17-2-4 15,10 0 2-15,-10 0 1 0,9 0 1 0,-4 2 0 16,2-2-3-16,3 0-3 0,-5 0 5 0,4 1 12 16,0-2-3-16,0 2-3 0,0-1-2 0,0 0-3 15,0 0-2-15,-3 0 1 0,1 0-5 0,-1 0 0 16,0 0-1-16,2 2-3 0,0-4-5 0,-8 2 4 0,11 2 0 15,-3 0 0-15,-2-2-3 0,2 0-2 0,-3 0 2 16,-5 0 1-16,9 0 1 0,-9 0-4 0,11-2 4 16,-11 2-3-16,11 0 0 0,-11 0 1 0,8 0-2 15,-4-2 2-15,-4 2-4 0,8 0 1 0,-8 0-6 16,0 0 6-16,0 0-3 0,0 0 0 0,7 2 3 16,-7-2-1-16,0 0-4 0,0 0 6 0,0 0-4 15,0 0 2-15,6 0 1 0,-6 0-2 0,0 0-2 0,0 0 1 16,0 0-3-16,0 0 1 0,0 0 4 0,0 0-7 15,0 0 7-15,0 0-5 0,0 0 0 16,0 0-12-16,0 0-13 0,0 0-19 0,3 2-10 0,-3-2-11 16,0 0-18-16,0 0-4 0,0 0-31 15,0 0-37-15,0 0-128 0,0 0-309 0,0 0 136 0</inkml:trace>
  <inkml:trace contextRef="#ctx0" brushRef="#br0" timeOffset="928.59">5066 7528 76 0,'0'0'117'0,"-4"-4"-6"0,4 4-21 0,0 0-3 16,-1-3-6-16,1 3-10 0,0 0-3 0,-4-1-12 16,4 1-3-16,0 0-2 0,-5-6-6 0,5 6-8 15,-2-3-8-15,2 3 4 0,-6-1-2 0,6 1-2 0,0 0-1 16,-5-3 2-16,5 3-2 0,0 0 5 0,-4-1 4 16,4 1 2-16,0 0 1 0,-6-2 3 15,6 2-4-15,0 0 1 0,0 0-1 0,0 0-3 0,-4-2-2 16,4 2-2-16,0 0-2 0,0 0-1 0,-6-2 3 15,6 2-8-15,0 0 5 0,-4-1-3 0,4 1-7 16,0 0 3-16,0 0-1 0,-1-4 2 0,1 4 0 16,0 0-1-16,0 0 3 0,0 0-4 0,0 0 0 15,0 0 3-15,0 0-2 0,0 0 3 0,0 0-5 16,0 0 1-16,-3-5-2 0,3 5-2 0,0 0-2 16,0 0 0-16,0 0 0 0,0 0-4 0,0 0 0 0,0 0 0 15,0 0 3-15,0 0-3 0,0 0-5 0,0 0 4 16,0 0-5-16,0 0 0 0,0 0 1 0,0 0-3 15,0 0 2-15,0 0 2 0,0 0-2 0,0 0-1 16,0 0-2-16,0 0 1 0,0 0-1 0,0 0-2 16,0 0 2-16,0 0-2 0,0 0 5 0,0 0-4 15,0 0 5-15,0 0-3 0,0 0 0 0,0 0-2 16,0 0 2-16,0 0 0 0,0 0-3 0,0 0 3 16,0 0 0-16,0 0 0 0,0 0-3 0,0 0-2 15,0 0 1-15,0 0 5 0,0 0 1 0,0 0-2 16,14 6 7-16,-10-5 2 0,-4-1-3 0,8 5 2 0,-2-5 0 15,1 1-4-15,0 2-1 0,-1-2 3 0,4-1 0 16,-4 3-7-16,7-2 5 0,-3 2 1 0,0-1-4 16,-2 1 0-16,2-2-3 0,0 0 4 0,-1-1-2 15,-2 1-11-15,-1 1 10 0,-1-2 2 0,3 3-1 16,-2-3-1-16,-6 0 1 0,8 2-3 0,-8-2 1 16,5 2 3-16,-5-2-2 0,5 4 0 0,-5-4-1 15,4 1-1-15,-4-1-1 0,1 3 2 0,-1-3 1 16,0 0-1-16,0 0-2 0,0 4 2 0,0-4-5 0,0 0 5 15,0 0 2-15,0 0-3 0,0 0 1 16,0 0 0-16,0 0-2 0,0 0 1 0,0 0 0 0,0 0 1 16,5 2 1-16,-5-2 1 0,0 0-1 0,0 0-2 15,0 0 2-15,0 0-2 0,0 0 2 0,0 0-3 16,0 0 1-16,0 0 0 0,0 0 0 0,0 0 1 16,0 0-1-16,0 0-1 0,-5 8 1 0,3-5 0 15,2-3 0-15,-7 2-9 0,5 0 9 0,-1 1 0 16,-1 1 1-16,-1-1 1 0,1 0 1 0,-6 3-2 15,2 0-6-15,2 0 3 0,-5 2 5 0,2 0-1 16,-2-1 3-16,1 0 1 0,1 0-4 0,1-1 1 0,-1 0 3 16,3-1-3-16,1-1 1 0,-3-1-1 15,3 1 0-15,1 1 0 0,-2-3 0 0,1 2-6 0,0 0 5 16,1-1 1-16,0 0 0 0,-1-2 0 0,1 1-1 16,-2 0-3-16,2 2-23 0,1 0-35 0,0-3-50 15,-1 3-75-15,4-4-168 0,-3 5-380 0,3-5 168 16</inkml:trace>
  <inkml:trace contextRef="#ctx0" brushRef="#br0" timeOffset="5295.48">4321 8575 85 0,'0'0'157'0,"0"0"-9"15,0 0-18-15,0 0-10 0,0 0-13 0,0 0-8 16,0 0-6-16,0 0-17 0,0 0-6 0,0 0-4 15,0 0-5-15,0 0-10 0,0 0-5 0,0 0-7 0,0 0-2 16,0 0-1-16,0 0-6 0,0 0-1 0,0 0-2 16,0 0-3-16,0 0-2 0,0 0 0 0,0 0-2 15,0 0-4-15,0 0 0 0,0 0 5 0,0 0-5 16,0 0 1-16,0 0-1 0,0 0-1 0,0 0 0 16,0 0 1-16,0 0-2 0,0 0 2 0,0 0-2 15,0 0-5-15,0 0 1 0,0 0 0 0,0 0 1 16,0 0-3-16,0 0-1 0,0 0 2 0,0 0-3 0,0 0 11 15,0 0-1-15,0 0 4 0,0 0 1 16,0 0 3-16,0 0 0 0,0 0 6 0,0 0 3 16,0 0 0-16,0 0 1 0,0 0 0 0,0 0 2 0,0 0-1 15,0 0-4-15,0 0-4 0,0 0-2 16,0 0-2-16,0 0-4 0,0 0-1 0,0 0-4 16,0 0-1-16,0 0 4 0,0 0-3 0,0 0-5 0,0 0 1 15,0 0 1-15,0 0-2 0,0 0-3 0,0 0 3 16,0 0-3-16,0 0 1 0,0 0-3 0,0 0-1 15,0 0 1-15,0 0 0 0,0 0 1 0,0 0-4 16,0 0 4-16,0 0-2 0,0 0-2 0,0 0 1 16,0 0-1-16,0 0 1 0,0 0 1 0,0 0-3 15,8-1 4-15,-8 1 3 0,0 0-4 0,0 0 0 16,5-2 2-16,-5 2-1 0,8-3 0 0,-2 2-1 0,0 0 0 16,2-1 2-16,1 0-1 0,3 0-2 0,-1-2 4 15,-1 4-6-15,1-3 2 0,1-1 0 0,0 1 3 16,0 1-3-16,0-1 0 0,3 1 1 0,-5-1-5 15,2 1 4-15,2-2-4 0,-5 2 5 0,1 1-1 16,2-2 2-16,-3 3-2 0,0-2-2 0,2-1 0 16,-3 1-5-16,1 0 8 0,0 1-3 0,-2 1 3 15,0-1-1-15,-1 1-2 0,1-1 1 0,0-1 1 16,-7 2-8-16,12 2 6 0,-7-2 3 0,-5 0 0 16,12-2-3-16,-5 2 0 0,-7 0 3 0,9 0-3 15,-4 0-1-15,5-3 1 0,-10 3 1 0,9 0 0 16,-5 0 0-16,1-1-1 0,-5 1 1 0,14-3 0 0,-10 1 0 15,1 1-1-15,3-1 0 0,-8 2-1 0,10 0 3 16,-5-2-3-16,-5 2 1 0,9 0 2 0,-5 0-2 16,-4 0 1-16,9 0-1 0,-9 0-6 0,7-2 10 15,-7 2-3-15,0 0 1 0,9 0 0 0,-9 0 0 16,0 0 4-16,3-3 3 0,-3 3 5 0,0 0 0 16,0 0 3-16,0 0-3 0,8-1 3 0,-8 1-2 15,0 0-2-15,0 0-1 0,2-4-7 0,-2 4 2 0,0 0 1 16,0 0 0-16,0 0 0 0,0 0-7 0,0 0 2 15,0 0 0-15,0 0-1 0,0 0 4 16,0 0-4-16,0 0-8 0,0 0-2 0,0 0-8 0,0 0-9 16,0 0-4-16,0 0-7 0,0 0-9 0,0 0-14 15,0 0-12-15,0 0-6 0,0 0-9 16,0 0-7-16,-20 5-9 0,15-3-3 0,5-2-21 0,-13-2-23 16,9 1-26-16,4 1-91 0,-10-5-289 0,1 4 128 15</inkml:trace>
  <inkml:trace contextRef="#ctx0" brushRef="#br0" timeOffset="8650.41">4666 8441 130 0,'0'0'141'0,"0"0"-9"0,0 0-6 0,0 0-14 15,0 0 4-15,0 0-11 0,0 0-8 0,0 0-4 16,0 0-7-16,0 0-3 0,-5-2-1 0,5 2-11 16,-5-3-9-16,5 3-5 0,-4-1-4 0,4 1-3 15,-6-4-8-15,6 4 3 0,-5-2-2 0,1 0-2 16,4 2 2-16,-5-3-1 0,5 3-3 0,-7-4-5 0,7 4 3 15,-4-2-5-15,4 2 1 0,0 0-7 0,-6-3-3 16,6 3 0-16,0 0 0 0,0 0-4 0,-4-2-1 16,4 2-4-16,0 0-1 0,0 0 0 0,-1-3-2 15,1 3-4-15,0 0-3 0,0 0 5 0,0 0 1 16,0 0-4-16,0 0 7 0,0 0 3 0,0 0 1 16,0 0-1-16,0 0 5 0,0 0-5 0,0 0 2 15,0 0-5-15,0 0 3 0,0 0 0 0,0 0-2 16,0 0-5-16,0 0-2 0,0 0-2 0,0 0 2 15,0 0 3-15,0 0-4 0,0 0 3 0,0 0-1 0,0 0 0 16,0 0-2-16,18 4 0 0,-13-1 0 16,3-2-2-16,-2 0 1 0,3 0-1 0,2 1-5 0,0 0 4 15,-1-2 2-15,1 1-1 0,1 1 1 16,-2 0-1-16,-1-1 1 0,-3 0-2 0,1 0 0 0,-2-1-2 16,1 1-6-16,-6-1 9 0,9 2-2 0,-5-1 1 15,-4-1 0-15,4 3-4 0,-4-3 0 0,5 0 1 16,-5 0 1-16,0 0 0 0,4 2 1 0,-4-2-1 15,0 0 0-15,0 0-1 0,0 0-3 0,0 0 3 16,7 1 1-16,-7-1 0 0,0 0-1 0,0 0 1 0,0 0-4 16,0 0-2-16,0 0 4 0,0 0 2 15,0 0 1-15,0 0 0 0,0 0-4 0,0 0 2 16,0 0 0-16,0 0 3 0,0 0-3 0,0 0 1 0,0 0 0 16,0 0-2-16,0 0 0 0,0 0 4 0,2 2-3 15,-2-2 0-15,0 0 3 0,0 0-6 0,0 0 1 16,0 0 1-16,-5 7 0 0,5-7 2 0,-8 5 0 15,6-2-2-15,-1 2 4 0,-1-1-3 0,3 3 0 16,-4-2 0-16,1 0-3 0,-5 1 3 0,5 0 3 16,-1 1-4-16,-3 0 2 0,3 0 0 0,-4 1-5 15,5-3 5-15,-2 1 1 0,2 0-4 0,-1-2 2 0,1 2 3 16,-3-1-1-16,4 0-3 0,-3-1 4 16,2 0-5-16,1-1 3 0,1-1 1 0,-1 1-1 15,3-3-2-15,-5 3-2 0,1 0 0 0,4-3 3 0,-4 5 4 16,3-3-3-16,-1 2 1 0,2-4-1 0,-4 5 2 15,2-3-6-15,2-2 3 0,-2 5 0 0,1-2 1 16,1-3 0-16,-3 4-2 0,3-4 1 0,-3 3 1 16,3-3 1-16,-2 4-3 0,2-4 3 0,0 0-1 15,-1 5-2-15,1-5-29 0,0 0-32 0,0 0-27 16,0 0-37-16,0 0-67 0,0 0-154 0,0 0-375 16,0 0 166-16</inkml:trace>
  <inkml:trace contextRef="#ctx0" brushRef="#br0" timeOffset="10235.18">3998 9356 115 0,'0'0'126'0,"0"0"-13"15,0 0-4-15,0 0-13 0,0 0-3 0,0 0-7 16,0 0-8-16,0 0-5 0,0 0-5 0,-9 0 0 15,9 0-4-15,0 0-4 0,0 0-1 0,0 0 2 16,0 0 1-16,0 0 0 0,0 0-3 0,0 0 2 16,0 0-10-16,0 0-2 0,0 0-2 0,0 0-6 15,0 0-5-15,0 0-2 0,0 0-3 0,0 0-5 16,0 0-4-16,0 0-3 0,0 0 0 0,0 0-1 0,0 0-2 16,0 0 1-16,0 0 1 0,0 0-4 15,0 0 2-15,0 0 5 0,0 0 1 0,0 0 2 16,0 0-1-16,0 0-1 0,0 0-1 0,0 0-2 0,0 0 6 15,0 0 2-15,0 0 0 0,0 0 1 0,0 0-4 16,0 0 1-16,0 0 1 0,0 0-4 0,0 0-2 16,0 0 1-16,0 0 2 0,0 0-1 0,0 0-2 15,0 0-1-15,0 0-4 0,15-3 2 0,-15 3-5 16,7-5 1-16,-2 1-3 0,2 2-6 0,0-1 8 16,-1 0-5-16,4-1-1 0,3-2 7 0,0 2 2 15,6-3 0-15,-2-3 1 0,1 4-3 0,1-5 0 0,-1 5 4 16,-1-2 0-16,2 0-3 0,0 1 1 0,-3-1 0 15,3 1-3-15,-1-1 0 0,-1 3-2 16,1-1 2-16,-4-4-2 0,1 6 0 0,-3-1 1 0,-1 2-3 16,1-3 1-16,-2 2-4 0,1 2-1 0,-2-1 1 15,-1 1 1-15,-3-4-1 0,0 2-5 0,2 2 4 16,-1 0-2-16,-1-1 2 0,0 1 0 0,0 0-1 16,2-1 3-16,-1 1-3 0,-1-3 1 0,0 4-3 15,1 0-1-15,1-2 3 0,-4 1 0 0,3-1 2 16,-2 2-2-16,1 0-1 0,0-2 1 0,1 0-2 15,1 2 0-15,-7 1-1 0,6-3 2 0,-2 2-1 0,0 0 1 16,-4 1-7-16,9-3 6 0,-9 3-3 0,5-3 2 16,-5 3 3-16,5-1 0 0,-5 1 0 15,0 0-1-15,0 0-1 0,7-3-2 0,-7 3 1 0,0 0 2 16,0 0-1-16,0 0 0 0,0 0-1 0,0 0 1 16,0 0 0-16,0 0 2 0,0 0-2 0,0 0-1 15,0 0-1-15,5-1 2 0,-5 1 0 0,0 0-4 16,0 0-10-16,0 0-14 0,0 0-11 0,0 0-17 15,0 0-14-15,0 0-15 0,0 0-17 0,0 0-13 16,0 0-5-16,-12-5-19 0,12 5-23 0,-4-4-24 16,4 4-117-16,-5-5-328 0,4 3 146 0</inkml:trace>
  <inkml:trace contextRef="#ctx0" brushRef="#br0" timeOffset="10899.21">4511 9082 54 0,'0'0'24'0,"-6"-2"16"0,6 2 15 15,-5-2 4-15,5 2 15 0,0 0 5 0,0 0 1 16,-8-1 3-16,8 1-4 0,0 0 0 0,0 0-3 15,-4-2 0-15,4 2 2 0,-3-3-3 0,3 3 1 16,0 0-2-16,0 0 5 0,-3-4-9 0,3 4 2 16,0 0-4-16,0 0-1 0,0 0-7 0,-4-3 1 15,4 3-2-15,0 0-1 0,-5-2-6 0,5 2-6 16,0 0-3-16,-5-3-9 0,5 3 6 0,0 0-6 16,-5-4-2-16,5 4-2 0,-5-2-4 0,5 2-2 0,-7-1-3 15,7 1-4-15,0 0 3 0,-8 0-5 0,8 0-3 16,0 0 2-16,-6-2-11 0,6 2 7 0,0 0 0 15,0 0-4-15,-6-2 3 0,6 2-1 0,0 0 0 16,0 0-5-16,0 0 1 0,0 0 2 0,0 0 0 16,-5-1 0-16,5 1-6 0,0 0 3 0,0 0 1 15,0 0 1-15,0 0 3 0,0 0-2 0,0 0-4 16,0 0 4-16,0 0-4 0,0 0 2 0,0 0 3 16,0 0-3-16,0 0 0 0,0 0-1 0,0 0-2 15,0 0 2-15,0 0 2 0,0 0-1 0,0 0-1 16,25 3-1-16,-19-1 4 0,-1-2 1 0,1 0-4 0,4 0 1 15,-5 0-1-15,3 1 0 0,-3-1 0 0,3 0-1 16,-2 2 2-16,-6-2-3 0,8 0 0 0,-3 3 2 16,-1-2-3-16,1 0-1 0,-5-1 2 0,9 3-1 15,-8-2-1-15,-1-1 2 0,8 0 1 0,-8 0-1 16,5 3-8-16,0-2 8 0,-5-1 1 0,7 2-3 16,-7-2 3-16,6 2-3 0,-5 1 1 0,-1-3 0 15,0 0 2-15,8 2 0 0,-8-2-3 0,2 3-1 0,-2-3 2 16,0 0-6-16,2 4 6 0,-2-4 0 0,0 4 0 15,0 0 3-15,0-4-6 0,-2 6 6 16,1-3-1-16,-2 2-2 0,1 2 1 0,-3-1-2 0,2 2 3 16,-3-1 0-16,2-2-1 0,2 4-1 0,-2-1-1 15,0 1 2-15,0 0 2 0,-1 0-3 0,0-4 0 16,1 2 1-16,0-2 1 0,-1 0-2 0,1 2 1 16,4-2 2-16,-4 0-3 0,3 0 0 0,-3-1 0 15,3 2 3-15,-4-1-1 0,2-1-1 0,2-2-1 16,-3 1 3-16,3 1 1 0,1-4-3 0,-3 5-2 15,2-1 2-15,1-4 2 0,-3 4-2 0,1-2-1 16,2-2 0-16,-1 5 1 0,1-5 2 0,-2 5-3 0,2-5 0 16,0 0 2-16,0 0-2 0,-1 4 1 0,1-4-6 15,0 2-26-15,0-2-23 0,0 0-20 0,-4 3-27 16,4-3-34-16,0 0-207 0,0 0-370 0,0 0 164 16</inkml:trace>
  <inkml:trace contextRef="#ctx0" brushRef="#br0" timeOffset="11927.51">3951 9324 89 0,'0'0'128'0,"0"0"-9"0,0 0-6 16,0 0-15-16,0 0-3 0,0 0-11 16,0 0-11-16,0 0-8 0,0 0-3 0,0 0-3 15,0 0-3-15,0 0-2 0,0 0-3 0,0 0 1 16,-4 2 0-16,4-2 1 0,0 0-3 0,0 0-2 0,0 0 1 16,0 0-5-16,0 0-1 0,0 0-4 15,0 0-4-15,0 0-2 0,0 0 0 0,0 0-8 0,0 0-3 16,0 0-2-16,0 0-4 0,0 0 2 0,0 0 0 15,0 0-1-15,0 0-4 0,0 0-1 0,0 0 2 16,0 0-5-16,0 0 2 0,17-4 0 0,-17 4-5 16,11 0 7-16,-3 0-4 0,-1-1-1 0,5-1-3 0,-1 0 2 15,3 0 3-15,-1-1-6 0,4-1 4 0,-5 3-7 16,6-3 8-16,-5 3-1 0,9-2-5 16,-4-1 4-16,1 1-3 0,-3 1-4 0,1 2 7 0,2-4-5 15,-6 4 1-15,6-1-2 0,-3-2-3 0,-4 3 5 16,1-1-1-16,1 1 1 0,-1-5-1 0,0 3 2 15,1 2-1-15,-4-3-2 0,4 2-1 0,-1 0 2 16,-1-2-5-16,-1 3 4 0,-1 0 2 0,1 0-2 16,-2-1-2-16,2 1 2 0,0-4 0 0,-1 4-2 15,-1-1 2-15,4-2 0 0,-4 3-2 0,1-3 3 16,3 2 0-16,-4 0-1 0,1 0 3 0,-1-1-2 16,0 2 0-16,0-2 2 0,1 2 0 0,-3-3-2 15,-4 3 3-15,-3 0-3 0,11-1-5 0,-11 1 6 16,9 0-4-16,-9 0-4 0,5-1 10 0,-5 1-2 0,0 0-2 15,0 0 4-15,0 0-2 0,7 1 2 0,-7-1-4 16,0 0-2-16,0 0 5 0,0 0-2 0,0 0-1 16,4-3 1-16,-4 3-2 0,0 0 1 0,0 0-4 15,0 0 2-15,0 0 3 0,0 0-3 0,0 0 2 16,0 0-6-16,0 0-19 0,0 0-8 0,0 0-18 16,0 0-30-16,0 0-34 0,0 0-181 0,0 0-319 15,-20 3 140-15</inkml:trace>
  <inkml:trace contextRef="#ctx0" brushRef="#br0" timeOffset="12527.65">4434 9157 53 0,'0'0'141'0,"0"0"-9"0,-3-4-12 0,3 4-7 15,0 0-11-15,0 0-4 0,0 0-8 16,0 0-8-16,0 0 0 0,0 0-6 0,0 0 2 0,0 0-6 16,0 0 4-16,0 0 0 0,0 0-4 0,0 0-5 15,0 0-2-15,0 0-11 0,0 0 1 0,0 0-2 16,0 0-3-16,-1-3-5 0,1 3-2 0,0 0-2 15,0 0-4-15,0 0-3 0,0 0-2 0,0 0-2 16,0 0-6-16,0 0-2 0,0 0 0 0,0 0-3 16,0 0-1-16,0 0-5 0,0 0 0 0,0 0 0 15,0 0 1-15,14 3-3 0,-14-3 0 0,11 0-3 0,-3 2-5 16,0 0 6-16,0-1-4 0,1 1-2 0,-1 2 3 16,1-1-1-16,0 2-3 0,0-3 2 15,0 0 1-15,0 2-3 0,-3-1 3 0,1 0-3 0,-3 0-2 16,1-1 2-16,-1 0-1 0,-1 1 0 0,-3-3-2 15,4 3 4-15,0-1-3 0,-4-2 0 0,2 3-1 16,-2-3 2-16,3 5-3 0,0-4 4 0,-3-1-3 16,1 5-6-16,-1-5 10 0,0 3 1 0,0-3-3 15,0 5-1-15,3-1 0 0,-3 1-1 0,-3-1 2 0,2 3 0 16,-2-3 2-16,2 2-4 0,-3 2-1 16,0 0 6-16,3 1-3 0,-2 0-1 0,-3 3 2 0,2-3-1 15,3 2-3-15,-3-3 3 0,-1 3-1 0,1-2 2 16,0 2-2-16,-1-4 2 0,1 3-2 0,3-3-1 15,-3 1 1-15,0-1 3 0,3-2 1 0,0 2-2 16,-2-2-2-16,-1-1 0 0,3-1 0 0,-3 2 3 16,3-3-3-16,-3 2 0 0,0-1-15 0,4-3-16 15,-6 2-19-15,2-2-42 0,4 0-32 0,-9-4-214 16,5-1-366-16,-2 0 162 0</inkml:trace>
  <inkml:trace contextRef="#ctx0" brushRef="#br0" timeOffset="13314.79">3929 9347 126 0,'0'0'122'16,"0"0"-9"-16,0 0-13 0,0 0-11 0,0 0-9 15,0 4-3-15,0-4-10 0,0 0-5 0,0 0 3 16,9 2-1-16,-8-1-3 0,-1-1 0 0,6 2-4 16,-6-2-4-16,8 0 4 0,-3 0 1 0,-5 0-2 15,17-2-3-15,-6 1-4 0,1 1 1 0,1-3-5 16,3-3-2-16,3 1 4 0,-2 0 2 0,1-2-5 0,4 2-3 15,-2 0-3-15,7-2-4 0,0-1 0 0,-8 1 2 16,3-1-4-16,4 3-2 0,-4-1-2 0,-3 0-4 16,3 1 0-16,0-1 1 0,-7 1-5 0,6 0-6 15,-3 0 4-15,-1 1-2 0,-1-1-6 0,-4 2 3 16,0 2-3-16,-1-3 0 0,-3 3-1 0,1-2 1 16,-4 2-3-16,4 0-2 0,-3 0 1 0,1-1-1 15,-2-1-1-15,0 3 4 0,4-2-6 0,-4 2 3 16,0-2 1-16,-5 2-1 0,12 2-2 0,-12-2 1 0,10-3 1 15,-5 2-4-15,-5 1-2 0,8 0 1 0,-8 0 0 16,8 0 5-16,-8 0-5 0,6-3 2 16,-6 3-1-16,5 0-2 0,-5 0 1 0,0 0 1 0,0 0-1 15,6 0 0-15,-6 0 3 0,0 0-2 0,0 0 1 16,0 0-2-16,0 0 2 0,0 0-2 0,0 0-2 16,0 0-2-16,0 0-15 0,0 0-12 0,0 0-11 15,0 0-14-15,0 0-28 0,0 0-21 0,3-3-45 16,-3 3-152-16,0 0-328 0,-9-5 146 0</inkml:trace>
  <inkml:trace contextRef="#ctx0" brushRef="#br0" timeOffset="13829.08">4427 9082 155 0,'0'0'143'15,"0"0"-17"-15,0 0-12 0,0 0-3 0,0 0-26 16,0 0 0-16,0 0-8 0,0 0-6 0,0 0-11 0,0 0-1 16,0 0-11-16,0 0-3 0,0 0-5 15,0 0 2-15,0 0-11 0,0 0-1 0,0 0 0 0,0 0-3 16,0 0-6-16,0 0-3 0,0 0 0 0,0 0-1 15,0 0 0-15,0 0 2 0,0 0-6 0,0 0-2 16,0 0-1-16,0 0-4 0,0 0 3 0,0 0 4 16,0 0-3-16,0 0 7 0,0 0-4 0,0 0 3 15,0 0 4-15,0 0 2 0,0 0-7 0,0 0 10 0,0 0-7 16,0 0-2-16,0 0-4 0,0 0 2 16,0 0-4-16,0 0 0 0,0 0 4 0,-1 4-3 15,1-4-5-15,0 0-2 0,0 0 2 0,0 0-3 0,0 0 0 16,0 0 2-16,0 0 3 0,0 0-4 0,0 0 0 15,0 0-2-15,0 0-2 0,0 0 5 0,5 6 4 16,-2-4 3-16,0 1 5 0,-3-3 2 0,9 4 0 16,-1-1 1-16,-2 2 1 0,3 0 0 0,4-1 3 15,-3 1-4-15,-1 3-2 0,4-3 2 0,-4 2-2 16,0 2-6-16,1-1 0 0,-1 1-1 0,-1-1-1 16,-3 4 1-16,2 0-4 0,-4-2-1 0,1 4-1 15,-5-1 5-15,-2 2-3 0,-4 3-11 0,-2-1-34 16,-4 5-40-16,-5-1-78 0,2-8-161 0,-4 3-342 15,-3 0 152-15</inkml:trace>
  <inkml:trace contextRef="#ctx0" brushRef="#br0" timeOffset="38676.73">11738 12564 17 0,'-3'3'112'0,"3"-3"-8"0,0 0-10 0,-1 4-9 0,1-4-8 16,0 0-11-16,0 0 1 0,0 0-12 0,0 0 0 15,0 0-12-15,-5 3 1 0,5-3-4 0,-3 4 1 16,3-4-9-16,-2 2-1 0,2-2-5 0,0 0-5 16,-3 3 2-16,3-3 0 0,0 0-1 0,0 0 9 15,0 0-7-15,0 0 3 0,0 0-3 0,0 0 0 16,0 0-5-16,0 0-3 0,-1 4 5 0,1-4-2 16,0 0-4-16,-3 2 2 0,3-2-2 0,-2 2 0 0,2-2-9 15,-3 5 4-15,3-5 2 0,0 0-6 0,0 0 5 16,-4 2-2-16,4-2-1 0,0 0 4 0,0 0-4 15,0 0-4-15,-5 1 6 0,5-1-9 0,0 0 4 16,-5 2 0-16,5-2 5 0,0 0-3 0,0 0 3 16,0 0 0-16,0 0 7 0,0 0 4 0,0 0-1 15,0 0 2-15,0 0-4 0,0 0 3 0,0 0 4 16,0 0-8-16,0 0 2 0,0 0 2 0,0 0-3 0,0 0-3 16,0 0 1-16,0 0 0 0,0 0 2 15,0 0-1-15,-5-5-7 0,5 5 2 0,0 0-6 16,0 0 4-16,0 0-2 0,0-5 8 0,0 5-7 0,-3-4-3 15,3 4-1-15,0-6-2 0,0 6-2 0,4-6 6 16,0 2-2-16,-4 2-1 0,0 2-7 0,0-5 8 16,5 3 0-16,-5 2-4 0,5-7 0 0,-2 5-1 15,2-1-1-15,-1 0 6 0,0 0-5 0,0-1 1 16,-2 1 1-16,3 1 2 0,1 0-5 0,1 1 1 16,-2-3-2-16,4 3-1 0,0-1 4 0,2-1-2 15,-2 0-1-15,3 2-1 0,-2-1 0 0,0 0 2 0,2 1-2 16,-2-3 5-16,1 1-3 0,1 2-2 15,-2 0 5-15,3-2-3 0,-3 0 2 0,2 3-1 16,-1-2 1-16,-2 2-2 0,5-2-1 0,-5 2-1 0,1 0 0 16,3 2-3-16,-4 0 5 0,-1-1 20 0,3 1-2 15,-3 1 0-15,1-1-4 0,-3 2 1 0,3 0-5 16,-2 0 2-16,-1 0-3 0,2 2 1 0,-1-1-3 16,-3-1-1-16,1 3-2 0,0-1 1 0,-1-1 3 15,0 2-4-15,0-3 5 0,-1 2-2 0,0 0-3 16,1-2 3-16,-3 0-6 0,2 1 4 0,-2-3-3 15,-1-2-5-15,0 6 3 0,1-4 3 0,-1-2 1 0,3 4 1 16,-3-4-4-16,0 0 2 0,0 3-2 16,0-3 3-16,0 0-4 0,1 4 1 0,-1-4 0 15,0 0 3-15,0 0 0 0,0 0 0 0,0 0-3 0,3 3 2 16,-3-3-4-16,0 0-4 0,0 0-7 0,0 0-11 16,0 0-23-16,1 5-14 0,-1-5-24 0,0 0-19 15,4 2-60-15,-4-2-98 0,0 0-282 0,5 0 125 16</inkml:trace>
  <inkml:trace contextRef="#ctx0" brushRef="#br0" timeOffset="39400.04">12029 12626 102 0,'0'0'115'0,"5"-1"-18"0,-5 1-3 16,0 0-10-16,5-3-10 0,-5 3-6 0,0 0-9 15,0 0-5-15,0 0-2 0,0 0-7 0,0 0-3 16,0 0-3-16,5 0-10 0,-5 0-1 0,0 0-1 16,0 0-5-16,0 0 1 0,0 0-2 0,0 0 5 15,0 0-4-15,5 4 3 0,-5-4 0 0,4 4 7 0,0-1-7 16,-4 1 3-16,0-4-3 0,5 4-5 0,0-2-1 16,-4 2 2-16,5 0-5 0,-2 0-5 0,1 0 7 15,1-2-6-15,-1 2-2 0,5-1 4 0,-2 1-3 16,1-1 1-16,0-1-1 0,-3-1 0 0,2 1-3 15,0-2-5-15,-3 2 7 0,1-1-7 0,1-1 7 16,-7 0-4-16,9 1 2 0,-9-1-8 0,6 0 5 16,-6 0 2-16,0 0-2 0,7 1 1 0,-7-1-1 15,0 0-2-15,4 1-3 0,-4-1-1 0,0 0-6 16,0 0-25-16,0 0-27 0,0 0-44 0,0 0-122 16,0 0-243-16,4-6 108 0</inkml:trace>
  <inkml:trace contextRef="#ctx0" brushRef="#br0" timeOffset="39637.49">12223 12571 6 0,'0'0'154'16,"-6"-1"-11"-16,6 1-18 0,0 0-11 0,0 0-15 0,0 0-11 15,0 0-8-15,0 0-5 0,0 0-9 0,0 0-6 16,-5 6-6-16,4-2-6 0,-2-1-5 16,0 1-6-16,1 0 1 0,-3 1-5 0,2 2-1 0,-3-2-23 15,-1 0-34-15,1 3-69 0,-3-3-104 0,-1 2-214 16,1-1 95-16</inkml:trace>
  <inkml:trace contextRef="#ctx0" brushRef="#br0" timeOffset="41026.54">11813 12719 141 0,'1'-4'154'16,"-1"4"-13"-16,0 0-14 0,0 0-8 0,0 0-16 16,-2-4-7-16,2 4-12 0,0 0-5 0,-1-4-5 0,1 4-8 15,0 0-6-15,0 0-8 0,1-7-8 0,-1 7 4 16,0 0-8-16,0 0-1 0,-4-3 0 0,4 3 3 15,-1-3-1-15,1 3-1 0,-3-4-9 0,3 4-2 16,-5-5 1-16,4 3-1 0,-3-1-4 0,4 3-8 16,-6-3 1-16,2 1 1 0,1-1-10 0,3 3 3 15,-13-4-5-15,7 4 7 0,1-3 3 0,0 1-5 16,5 2 2-16,-9-2-1 0,4 1-1 0,5 1 1 0,-10-1-1 16,3 1-4-16,7 0-2 0,-6-1 2 15,-1-1 0-15,7 2-4 0,0 0-1 0,-15 0 2 16,15 0-2-16,-8 2-1 0,8-2 1 0,-5 0 2 0,5 0 1 15,0 0-5-15,-10 2 1 0,10-2-4 0,-4 1 5 16,0 1 0-16,4-2 2 0,-4 5-5 0,-1-2-3 16,4-1 3-16,-3 2 2 0,4-4-6 0,-4 5 1 15,3-2 4-15,-3 1-2 0,3 0 1 0,-1 0 4 16,0-1-3-16,0 1 2 0,-1 1 0 0,0 0-3 16,0-3-4-16,0 2 6 0,2 0-2 0,-1 0-1 15,0-1-3-15,1 0 5 0,1-3-1 0,-4 7 5 0,3-2-2 16,1-5-3-16,-2 5 1 0,2-5-1 0,-1 7 0 15,0-5 0-15,2 3 3 0,-1-5-2 16,-1 7 0-16,1-4 2 0,1-1-4 0,-1-2 4 0,0 10 0 16,1-8-5-16,2 1-3 0,1 1 5 0,-1-2-3 15,1 4 1-15,0-5 2 0,-3 2 4 0,5-1-1 16,0 1 0-16,-1-1 0 0,1 1-3 0,2 0 0 16,0-2 3-16,2 2-3 0,-4-2 1 0,2 1 0 15,1 0 3-15,0-2-5 0,1 0 2 0,-1 0 0 0,3 2-1 16,-2-1 1-16,-2-1-1 0,2 0-1 15,0 0-1-15,-4-1 4 0,3-1 0 0,-2 2-1 0,-1-2 4 16,-6 2-2-16,9-1 1 0,-4 0-1 0,3 0-2 16,-3-2 1-16,0 2-2 0,0-5 1 0,-1 4 0 15,1 0 2-15,0 0-2 0,-2-2 0 0,-1 0 4 16,2 1-4-16,0-2 3 0,-3 1-4 0,1-1 0 16,-2 0 7-16,0-2 0 0,2 3-3 0,-2-2 6 15,0-1-5-15,0 2 3 0,-2-2-4 0,-1 1 0 16,3 0-1-16,-4 1 0 0,2-4 2 0,-2 1 0 15,1 2 0-15,-2 0 0 0,0 2 1 0,1-3 0 16,-1 1 0-16,-1 3-3 0,-2-1-1 0,2 2 2 16,1-1 0-16,-2 0-3 0,2 1-1 0,-4 2-3 0,3 2 4 15,-5 1 1-15,2-3-4 0,-2 4-10 0,1 0-36 16,-3 0-34-16,3 1-61 0,-2-1-178 16,1 1-347-16,-1-2 153 0</inkml:trace>
  <inkml:trace contextRef="#ctx0" brushRef="#br0" timeOffset="42409.82">11676 12731 64 0,'0'0'131'0,"0"0"-15"0,2-5-9 16,-2 5-5-16,0 0-11 0,0 0-10 0,0 0-6 16,0 0-5-16,0 0-6 0,0 0-13 0,0 0-6 15,0 0-3-15,0 0-1 0,0 0-12 0,0 0 4 16,0 0-4-16,0 0-6 0,0 0-7 0,0 0 2 0,0 0 1 15,0 0-2-15,0 0-3 0,0 0-6 16,0 0 6-16,0 0-1 0,0 0 0 0,0 0 0 16,0 0-5-16,0 0 2 0,0 0-5 0,0 0 4 0,0 0-3 15,-13 7-1-15,13-7 3 0,-4 3 1 0,1-1-2 16,3-2-3-16,-3 3-1 0,3-3-2 0,-3 3 4 16,3-3-4-16,-4 5 1 0,4-5-5 0,-2 5 8 15,2-1 2-15,-2-2-1 0,2-2-1 0,0 12 2 16,0-9 1-16,2 1-1 0,-2 1 4 0,2 0-7 15,-4-1-3-15,4 1 2 0,-2 1 3 0,0-1-5 16,0-3 1-16,0 2 1 0,4 2-3 0,-4-2 0 0,0-1 2 16,0 1 0-16,0-4-11 0,5 6 14 15,-5-2 8-15,1-2-1 0,3 1 5 0,0-2-1 16,-4-1-2-16,5 4 1 0,0-1 1 0,3-3-1 0,-3 1-2 16,3-1-1-16,-2 1-4 0,2-1-2 0,-2 0 2 15,6 0 1-15,-6-1 0 0,3 1-9 0,0-1 8 16,-1-1 1-16,-8 2-6 0,12-1 0 0,-5 1-1 15,-2-2 4-15,0-1-3 0,1 1 3 0,-2 1 4 16,1-1 1-16,-5 2 2 0,6-4 0 0,-3 1-6 16,0 0 3-16,-2-1-4 0,2 2 5 0,-2-2-5 15,3 0-3-15,-3 0 3 0,0 1 1 0,-2-2-1 0,1 0 2 16,-4-2-2-16,4 2-1 0,-1-1-7 0,0-1 5 16,0-2-1-16,-3 0 0 0,1 1-1 15,-1-1-6-15,0 1 10 0,0 3-5 0,-2-3 1 0,0 2 6 16,-2 1-9-16,3-1 2 0,-1 1 4 0,-2 2 0 15,2 0-4-15,0-1-1 0,-1 1 2 0,-1 1 2 16,2 1 0-16,-2 1-3 0,-1 0 2 0,0 1-6 16,0 1 4-16,3 2 3 0,-2-1-5 0,3 2 4 15,-3-2-6-15,2 2-15 0,2 4-15 0,-1-3-11 16,-1 0-18-16,2-1-50 0,0 1-154 0,0-2-287 16,-1 1 127-16</inkml:trace>
  <inkml:trace contextRef="#ctx0" brushRef="#br0" timeOffset="43142.54">11759 12738 45 0,'0'0'108'0,"2"-5"-24"16,-2 5-9-16,0 0-4 0,6-3-7 0,-6 3-9 15,1-4 1-15,1 2-13 0,-2 2-3 0,2-5 2 0,-2 5-5 16,3-5 3-16,-2 3-1 0,0-1-10 16,-1 3 7-16,0-7 6 0,0 7-6 0,-1-5 1 15,1 5 0-15,0-5-6 0,-1 1 6 0,1 4-9 0,-5-6-2 16,3 4 8-16,2 2 1 0,-4-5-3 0,1 2-4 16,3 3 3-16,-8-4-5 0,7 1-4 0,1 3 4 15,-4-4-7-15,4 4 0 0,-4-1 1 0,4 1-8 16,0 0 2-16,-4-4-1 0,4 4-1 0,0 0-1 15,0 0-2-15,-11 5-1 0,7-5 0 0,0 4 1 16,0-1-7-16,-1 1 3 0,4 0 0 0,-3 0-1 16,0 0 2-16,-1 1-5 0,0 3-2 0,1-5 4 0,3 4 3 15,-3-2-5-15,0-1-9 0,4 1 9 16,-4 0 0-16,4 1 4 0,-1-1-6 0,-3 1 5 16,3 0 1-16,1 0-4 0,0-2 0 0,0 3 6 0,0-1-12 15,0-3 4-15,1 1-2 0,-1 1 7 0,5 0 2 16,-5-2-1-16,4 1 0 0,0 1 5 0,1-1 5 15,-1 0 2-15,4-2-3 0,2 1 2 0,0 1-1 16,-1-4-6-16,5 3 5 0,-2-2-6 0,2-1 0 16,-3 0 5-16,3 1-6 0,-4-2 2 0,2 1 3 15,-2-1-5-15,-2-2 2 0,-1 0-5 0,1 1 2 16,-2-1-3-16,2-1 2 0,-4-1 2 0,1 0-1 0,-1 0 0 16,-1-2-3-16,-1-1 0 0,-1 2 1 15,3-4-3-15,-8 1 3 0,3-1-14 0,-4 0 13 16,1-2 0-16,-1 2-2 0,-3-2 1 0,3 3 0 15,-5-1-4-15,4 0 3 0,-2 0-1 0,-1 3 1 0,3-2-2 16,-1 4 2-16,2-2 2 0,0 4-1 0,-3 1-1 16,3 2-18-16,0-3-12 0,5 3-24 0,-10 3-22 15,6-2-39-15,4-1-143 0,-9 4-278 0,7-1 123 16</inkml:trace>
  <inkml:trace contextRef="#ctx0" brushRef="#br0" timeOffset="43661.29">12157 12772 89 0,'0'0'161'0,"10"0"-17"0,-6 3-19 0,-4-3-11 15,8 0-13-15,-8 0-6 0,5 2-15 0,-5-2-5 16,6 2-9-16,-6-2-16 0,4 3-40 0,-4-3-18 16,0 0-57-16,0 0-109 0,0 0-187 0,10-6 84 15</inkml:trace>
  <inkml:trace contextRef="#ctx0" brushRef="#br0" timeOffset="44381.6">12572 12688 23 0,'0'0'134'0,"0"-5"-4"0,0 5-13 0,-4-5-7 16,4 5-16-16,-4-5-7 0,4 5-7 0,-5-2-9 16,4-1-5-16,1 3-1 0,-9-5-8 0,5 3-7 15,0-1 3-15,-1 1-4 0,0 0-5 0,1-1 7 0,-2 1-9 16,0 0 2-16,-1-1-2 0,-1 2 4 16,2 0-9-16,-3 1-1 0,2 0-5 0,-1 0 0 15,-2 0-2-15,2 0-7 0,0 1-2 0,-2 2 1 0,1-2-9 16,1 3 0-16,1-4 5 0,-1 3-2 0,-2 1-3 15,4-1-3-15,-5-1 0 0,4 3 0 0,-1-2 2 16,-1 1-6-16,4-1 4 0,-3 1-6 0,3 0-3 16,-3 2 8-16,3-1-6 0,0-2 4 0,0 2-4 15,1 1 0-15,-1-2 2 0,3 2-1 0,-1 1-4 16,-1-3-6-16,2 2 10 0,0 0 0 0,1-1 0 16,1 0-3-16,-1 0 4 0,1-1 3 0,1 1-3 0,-1-1 5 15,3-1-2-15,-1 1 4 0,2-1-4 0,1-1 1 16,0 1 2-16,4-1 1 0,1-2-2 15,2 0-1-15,1 0 1 0,-2 0 0 0,7-2 0 0,-5 2 0 16,3-4-1-16,3 3-5 0,-3-2 5 0,1-1-4 16,1 1-1-16,-7 3-6 0,3-2 9 0,4-1-4 15,-4-1-2-15,-1 1 4 0,-2 1 0 0,1 2-3 16,-7-3 13-16,0 2 1 0,0 0 7 0,0-2 1 16,-1 1 0-16,1 0-3 0,-3-3-4 0,0 2-1 15,-2-1 0-15,0 4-1 0,0-8 4 0,-1 3-3 16,-3-1-1-16,-1 2 1 0,0-5-3 0,1 4-1 0,-4-4 3 15,3 1-5-15,-3 1 1 0,3 0-1 0,-1 0 0 16,-3 2-1-16,5 0-1 0,-1 0-1 0,-3 3-5 16,4-1-3-16,-2 1-25 0,1 2-39 0,5 0-34 15,-8-3-73-15,8 3-156 0,-5-1-356 0,5 1 158 16</inkml:trace>
  <inkml:trace contextRef="#ctx0" brushRef="#br0" timeOffset="45292.58">12568 12660 144 0,'0'0'142'0,"0"0"-6"0,0 0-9 15,0 0-15-15,0 0-3 0,0 0-15 16,0 0-4-16,0 0-11 0,0 0-9 0,0 0-6 0,0 0-6 16,0 0-7-16,0 0-7 0,0 0-4 0,0 0-3 15,0 0-7-15,0 0 1 0,0 0-4 0,0 0 0 16,0 0 7-16,0 0 2 0,0 0 2 0,-9 0-1 15,9 0 3-15,0 0-7 0,0 0 1 0,0 0-2 16,0 0-6-16,-4-5-1 0,4 5-4 0,0 0 2 16,-2-1-5-16,2 1-2 0,0 0-2 0,0 0 1 15,-5-5-1-15,5 5-3 0,0 0 3 0,-4-3 1 0,4 3-3 16,0 0-1-16,0 0-3 0,0 0 3 0,-4-3 0 16,4 3 2-16,0 0 1 0,0 0 0 15,0 0-1-15,-1-2-2 0,1 2 2 0,0 0-4 0,-4-4-1 16,4 4 3-16,0-6-5 0,0 6 1 0,0-5 0 15,0 5 0-15,0-6 1 0,0-1-5 0,1 2 1 16,2-3 0-16,-1 1 0 0,1-3-3 0,-2-1 2 16,3 1-6-16,1-2 6 0,0 2-1 0,-1-2 2 15,1 0-3-15,-1 0 1 0,0 0-2 0,1 2-6 0,3 0 6 16,-2-2 1-16,1 2-2 0,-2 3 4 16,2-2-1-16,0 1-1 0,3 1 1 0,-2 0-4 0,3 0 2 15,-1 2 2-15,2 0 1 0,-1 0-3 0,1 0 0 16,0 0 2-16,-1 1-4 0,-1 1 2 15,0 1 0-15,0 0-2 0,2 1 1 0,-5 1 0 0,1-2 0 16,-3 1 0-16,3-1-6 0,-4 2 7 0,-4 0 1 16,13 0 3-16,-11-3-4 0,-2 3 2 0,4-1-1 15,-4 1-4-15,0 0 6 0,0 0-3 0,8 0 0 16,-8 0-1-16,0 0 1 0,0 0 3 0,0 0-3 16,0 0-2-16,0 0 3 0,0 0 2 0,0 0-2 15,0 0-1-15,0 0 0 0,0 0-1 0,-22-1 0 16,22 1 0-16,-10-2 1 0,3 1-2 0,7 1 1 0,-6-1-1 15,6 1 3-15,-8-3-1 0,8 3 2 0,-6-3-6 16,6 3 6-16,-3-1 0 0,3 1-3 0,-2-4 2 16,2 4 1-16,0 0-1 0,-4-2 3 0,4 2-6 15,0 0 5-15,0-6 1 0,0 6 0 0,0 0-6 16,0 0-4-16,4-8 3 0,-4 8 3 0,0-2 3 16,0 2-2-16,0 0 0 0,0 0 0 0,5-3-2 15,-5 3 3-15,0 0 1 0,7-1-6 0,-7 1-1 16,8 0 5-16,-8 0-2 0,13 1-2 0,-9-1 2 0,2 0-1 15,1 3-1-15,-2-2 2 0,0 2 2 16,-1 2-3-16,1-2 2 0,0-1 0 0,-4 1 0 0,3 3-1 16,0-3 0-16,-2 2-1 0,1 0 0 0,0 0 2 15,-1 0 1-15,-1 2 0 0,-1 0-1 0,-1-2-1 16,1 2-3-16,0 1 4 0,-5 2-36 0,2-1-32 16,-3-1-39-16,1 1-228 0,-4-2-362 0,0 0 160 15</inkml:trace>
  <inkml:trace contextRef="#ctx0" brushRef="#br0" timeOffset="154551.57">7052 15806 8 0,'0'0'115'0,"-9"0"-9"0,5 3-9 0,0-1-11 0,-1-1-6 16,0 0-15-16,0 2-6 0,1 0-11 16,-1-3 5-16,2 4-9 0,3-4 0 0,-6 3-5 0,6-3 2 15,-4 2 0-15,4-2-3 0,-5 3 6 0,5-3-7 16,0 0-1-16,-6 0-1 0,6 0-2 0,-5 2-5 16,1 1 0-16,0-1-5 0,0 0 2 0,-1 1-2 15,5-3 7-15,-6 2 1 0,6-2-3 0,-7 0-1 16,5 3-2-16,2-3 1 0,-7 2 0 0,5 3-5 15,-6 1 3-15,4-2-5 0,2 0-3 0,-2-1 2 16,0 1-5-16,0-1 8 0,0 2-2 0,-2-1-4 16,2 1 3-16,3-2 1 0,-3 0-4 0,4 2 8 15,-4-3-1-15,2 0 2 0,2-2 2 0,0 0 3 16,-3 5-2-16,3-5 1 0,0 4 2 0,0-4 2 0,0 0-5 16,-4 5 4-16,4-5-3 0,0 0 1 0,0 0 0 15,0 0 2-15,0 0-6 0,-2 1-4 0,2-1-2 16,0 0 2-16,0 0-3 0,0 0-1 0,0 0-4 15,0 0-2-15,0 0 2 0,0 0-3 0,0 0-1 16,0 0 1-16,0 0 0 0,0 0-5 0,15-3 4 16,-15 3-3-16,14 0-2 0,-8-2 0 0,2 2-1 15,1 0 3-15,5-1-3 0,-5 0 2 0,4-1-2 0,-4 0-2 16,-2 2-3-16,1 0 2 0,0 0-1 0,-8 0 0 16,13 0-8-16,-10 0-3 0,-3 0 1 15,9 1 1-15,-9-1-1 0,8-1 2 0,-8 1-3 0,6 1 0 16,-6-1 0-16,0 0-3 0,0 0-7 0,0 0-8 15,0 0-7-15,0 0-6 0,0 0-10 0,0 0-2 16,0 0 6-16,0 0 5 0,-16 5 0 0,12-3 5 16,0 1 3-16,4-3 6 0,-9 4 3 0,4-3 3 15,-1 2 0-15,2 0 4 0,4-3-2 0,-7 3 5 0,4 0 3 16,-1-1 14-16,0 1-3 0,0 1 6 16,-1-1 2-16,4 0-2 0,-3-1-1 0,3 3 4 15,-2-2-3-15,2 1 1 0,-2-1 6 0,2 3-1 0,0-3 16 16,1-3 1-16,0 9-4 0,0-6-2 15,0-3-2-15,0 5 0 0,0-5-1 0,1 4-5 0,-1-1-3 16,0-3 5-16,4 6 5 0,-3-5 1 0,-1-1-1 16,0 0-2-16,7 3-1 0,-6-2-1 0,-1-1-4 15,9 1 1-15,-9-1-3 0,0 0-4 0,11-1-1 16,-6 1-12-16,-5 0-13 0,12-1-14 0,-7 1-20 16,-1-3-11-16,2 2-18 0,1-2-14 0,0 2-30 15,-3-3-119-15,1 3-266 0,-5 1 118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19:33.995"/>
    </inkml:context>
    <inkml:brush xml:id="br0">
      <inkml:brushProperty name="width" value="0.05292" units="cm"/>
      <inkml:brushProperty name="height" value="0.05292" units="cm"/>
      <inkml:brushProperty name="color" value="#002060"/>
    </inkml:brush>
  </inkml:definitions>
  <inkml:trace contextRef="#ctx0" brushRef="#br0">20032 10588 29 0,'0'0'173'0,"0"0"-14"0,0 0-13 15,-8 1-11-15,8-1-17 0,0 0-8 0,0 0-11 0,0 0-7 16,0 0-4-16,0 0-4 0,0 0-8 0,0 0-3 16,0 0-1-16,0 0-2 0,0 0-2 0,0 0-5 15,0 0-4-15,0 0-1 0,0 0-6 0,0 0 2 16,0 0-7-16,0 0-1 0,0 0-1 0,0 0-3 15,0 0-6-15,0 0 4 0,0 0-6 0,0 0 1 16,0 0 1-16,0 0 2 0,0 0 2 0,0 0 0 16,0 0 4-16,0 0-1 0,0 0 0 0,0 0 0 0,0 0-3 15,0 0-2-15,0 0-2 0,0 0 0 16,0 0-3-16,0 0-4 0,0 0 3 0,0 0-5 0,0 0-1 16,28 3-4-16,-20-3-3 0,0 0 1 0,2 2 0 15,0-2-6-15,-1 2-1 0,2-1-2 0,1-1-1 16,-3 0-3-16,-4 3 6 0,4-3-6 15,-1 1 2-15,-3 2-4 0,5-2-1 0,-6 3 6 0,4-4-5 16,-6 2 0-16,2 1-4 0,-4-3-4 0,9 0-6 0,-6 3-13 16,-3-3-17-16,0 0-19 0,7 1-19 15,-7 2-29-15,0-3-31 0,0 0-38 0,7 2-225 0,-7-2-432 16,0 0 191-16</inkml:trace>
  <inkml:trace contextRef="#ctx0" brushRef="#br0" timeOffset="1484.28">20274 10633 154 0,'-3'-4'152'0,"3"4"-16"0,-3-3-16 15,3 3-12-15,0 0-7 0,0 0-14 0,0-5-4 0,0 5-13 16,0 0 4-16,0-7-12 0,0 7-1 15,0 0 1-15,2-3-3 0,-2 3-2 0,0 0-5 0,1-5-4 16,-1 5-8-16,-1-5 0 0,-1 1-6 0,2 4-1 16,0-5-8-16,0 5-5 0,0-7 1 0,0 7 3 15,-1-5 0-15,1 5-3 0,-3-2 4 0,3 2-5 16,-3-7 0-16,2 4-2 0,1 3-5 0,-6-3 3 16,3 1-5-16,-1 0-1 0,0 1 2 0,4 1-2 0,-9-4-5 15,3 3 1-15,6 1 3 0,-9-4 1 16,2 3-4-16,2 0 0 0,-2 0-6 0,0-2 6 0,2 2-1 15,0-1 1-15,0 2-6 0,-3-2 1 0,2 1 1 16,-1-2 0-16,2 1 3 0,0 1-4 0,-2 0-1 16,7 1 1-16,-7-1 3 0,7 1-4 0,-9-3 7 15,5 2-5-15,4 1 3 0,-4-3-4 0,4 3 1 0,-6-2 1 16,6 2 0-16,-4-3-2 0,4 3 1 16,-7-1 0-16,7 1-1 0,-7-3 2 0,7 3-2 0,-6-1-2 15,6 1-2-15,0 0 3 0,-8-2 0 0,8 2-1 16,0 0 4-16,-10 3-4 0,10-3-6 0,-7 1 9 15,7-1-3-15,-5 2 0 0,3-1-2 0,2-1 6 16,-5 3-5-16,5-3 4 0,-4 2-2 0,4-2-1 16,-4 5 3-16,4-5 0 0,-3 4-4 0,3-4 4 15,-2 3 0-15,2-3-2 0,-1 6 1 0,1-6 2 16,0 0-5-16,0 0 1 0,-2 3 1 0,2-3-1 0,0 5-1 16,0-5 5-16,0 5-3 0,0-5 0 15,0 5 0-15,0-5 0 0,2 2 0 0,-1 1 2 0,1 0 3 16,-2-3-3-16,4 4-3 0,-4-4-1 0,4 5 1 15,-1-3 4-15,-3-2-3 0,6 1-2 0,-3 4 5 16,0-5 0-16,-3 0-2 0,8 3-3 0,-3-3 5 16,0 1-5-16,4 0 1 0,-9-1 3 0,13-1 2 15,-6 1-7-15,3 0 5 0,1 1 1 0,-2-1 1 16,1 0-1-16,-1 0-2 0,3 2 1 0,-1-2 0 16,1 0-2-16,-1 2 3 0,-1 0-6 0,1-1 3 0,0-1-3 15,-1 0 12-15,-2 3-10 0,-1-3-2 0,1 1 1 16,-1 0 3-16,1-1-3 0,-1 2-2 0,3-4 4 15,-2 2 2-15,1-1 0 0,1 1-4 0,-1 0 3 16,4 0-1-16,-2-4 1 0,5 4-11 0,0-3-3 16,-3-1-5-16,6 2-6 0,-2-6-21 0,1 6-1 15,1-6-6-15,-2 2-10 0,2 0-5 0,-3-2-8 0,4 2-12 16,-5-2-4-16,3 0 3 0,-3-1 1 0,-5 2 6 16,2 0 7-16,-1-1 9 0,-3 1 6 15,0-2 10-15,-2 1 11 0,2 2 19 0,-3-4 7 0,-1 2 14 16,-2-1 7-16,1-1 4 0,-2 2-9 0,-1 0 19 15,-1-1-2-15,0-1 5 0,-1-1-9 0,1 1 10 16,0-3-7-16,-2 0 4 0,0 3 1 0,0-6 1 16,-4 1-4-16,4-2 0 0,-3 2-7 0,1-2-3 0,0-1 1 15,-1 0-4-15,-2 2 3 0,-1 0 4 0,0 2 1 16,-2-1 0-16,-1 3 10 0,-1-2-7 16,3 1 3-16,-3 2-4 0,2 3-2 0,-1 0-1 0,0 0-2 15,-5 0-8-15,-1 3-4 0,2 0 17 0,-6 0-12 16,1 1 1-16,-2 4 1 0,3-3 0 0,-9 1-6 15,2 2 4-15,-3 0-5 0,1 2-2 0,0 1-10 16,1-1-8-16,-3 5-13 0,0-4 1 0,1-1-13 16,-1 1-9-16,0 4-12 0,2-2-10 0,-2 0-25 15,2 2-80-15,-4-2-195 0,3 4 87 0</inkml:trace>
  <inkml:trace contextRef="#ctx0" brushRef="#br0" timeOffset="2950.09">20174 10829 82 0,'-9'0'105'0,"9"0"-8"0,-8-1-7 16,8 1-6-16,-5-2-2 0,5 2-13 0,-8-2 1 15,8 2-10-15,-10 0-5 0,10 0-7 0,-9 3 5 16,9-3-11-16,-9 0 6 0,1 2 0 0,2 0-6 16,1 1-5-16,-1-2-6 0,-1 3 5 0,0-3-5 0,-1 2-4 15,2 2 3-15,-1-2-2 0,0 1-9 16,2 1 4-16,-2-2 0 0,2 2-4 0,-3 2 8 15,2-2-5-15,0 0 0 0,-1 1-6 0,2-1 1 0,0 0-1 16,0 5 3-16,-3-3-5 0,3-2 0 0,0 3-3 16,-3 0 0-16,2 0 2 0,5-2 2 0,-6 1-7 15,6 1 6-15,0-2 0 0,-2 1 5 0,3 1 3 16,0-2-6-16,-1 4 3 0,1-2-3 0,1 2 2 16,-1-3-3-16,0 5-3 0,3-7 1 0,-1 6-1 15,1-2-2-15,-2-4-1 0,3 3-4 0,2 0 4 0,-2 0-4 16,3-1 4-16,-5 2-3 0,5-3-3 15,-1 1 2-15,-2-1 3 0,1-1-1 0,1 1 1 0,-2-1-1 16,4 1 2-16,-1-2 1 0,0 3 1 0,-2-3-3 16,3 1 1-16,-1 0 2 0,0-3-5 0,2 1-5 15,-2 1 8-15,-2-1 0 0,4 1 1 0,-4-2-3 16,1-1-2-16,1 2 0 0,-1-3 0 0,2 0-1 16,-3 1-1-16,3 0 4 0,-3-1 2 0,4-1 1 0,-3 0-5 15,2-2-2-15,1 0 1 0,4-1 9 0,-4 1 1 16,-1 1-6-16,0-1 8 0,-1 1 8 0,-1 0 0 15,2-2-1-15,-1 1-4 0,0 0 2 0,-2 3 3 16,1-4 0-16,1 2-1 0,-2 1 2 0,0-2 3 16,-1 2 1-16,-4 1 4 0,4-2-2 0,-4 2-1 15,4-7-4-15,-3 5-4 0,0 0-4 0,-1 2 0 16,0-8 0-16,0 2-3 0,-1-1 1 0,0-1-3 16,-2 0-3-16,-1-2 2 0,2-2-2 0,-5-5-4 0,1 1 2 15,2-1-2-15,-1 1 2 0,1-2-2 0,0-1-3 16,-2 4-4-16,-2-2-15 0,3 0-29 0,-4 2-42 15,-1 2-34-15,-3 0-71 0,-2 0-177 0,-2 5-398 16,-1-1 177-16</inkml:trace>
  <inkml:trace contextRef="#ctx0" brushRef="#br0" timeOffset="20972.29">4713 12458 157 0,'0'0'153'0,"-5"-3"-13"0,5 3-12 16,0 0-13-16,-1-5-13 0,1 5-11 0,0 0-7 16,0 0-6-16,0 0-11 0,0 0-3 0,0 0-5 15,0 0-13-15,0 0 0 0,0 0-8 0,0 0-1 16,0 0-2-16,-4-2 4 0,4 2 5 0,0 0 7 16,0 0 3-16,0 0-1 0,0 0 2 0,0 0 3 0,0 0-1 15,0 0 0-15,0 0-6 0,0 0-1 0,0 0-1 16,0 0-6-16,0 0-3 0,0 0-4 0,0 0-2 15,0 0-7-15,0 0 2 0,0 0-5 0,0 0-4 16,0 0 1-16,0 0 1 0,0 0-2 0,0 0 0 16,0 0 1-16,0 0 0 0,0 0 1 0,0 0 3 15,0 0 3-15,0 0-8 0,0 0 1 0,0 0 6 16,0 0 4-16,0 0-4 0,0 0 2 0,0 0 0 0,0 0 0 16,0 0-2-16,0 0 1 0,0 0 0 0,0 0 0 15,0 0-2-15,0 0-3 0,0 0 1 0,0 0 0 16,0 0-1-16,0 0-2 0,0 0 1 0,0 0 1 15,0 0-1-15,0 0 1 0,0 0-1 0,0 0-4 16,0 0-1-16,0 0 2 0,0 0-4 0,0 0 1 16,0 0-4-16,0 0-1 0,0 0 1 0,0 0 2 15,0 0-2-15,0 0-5 0,0 0-1 16,0 0-1-16,0 0 0 0,0 0 1 0,0 0-5 0,0 0-2 16,5-5 4-16,-5 5 1 0,0 0-4 0,5-2 1 15,-5 2 3-15,12 0 2 0,-7-3-1 0,-5 3 0 0,13-2-2 16,-8-2-1-16,5 2 3 0,2-2-1 0,-2-1-6 15,3 1 0-15,3-2 5 0,2-1 0 16,-1 0 0-16,-1 2 0 0,2-2-1 0,-6 4 0 0,2-3 1 16,-4 1-2-16,2 2 3 0,-1 0 0 0,-6 1-3 15,4-1 1-15,-4 1-1 0,3 0 1 0,-6 1-1 16,5-1 0-16,-7 2-2 0,5-5 1 0,-5 5 0 16,5-1 2-16,-5 1 0 0,3-4-3 0,-3 4 0 0,0 0 0 15,0 0-1-15,0 0 1 0,0 0 0 16,5-1-1-16,-5 1 4 0,0 0-1 0,0 0-2 15,0 0-5-15,0 0 6 0,0 0 1 0,9 4-1 0,-9-4-1 16,0 0-1-16,0 0 2 0,2 2-5 0,-2-2 4 16,0 0 1-16,0 0-1 0,0 0 2 0,0 0-1 15,0 0 1-15,0 0-1 0,0 0-1 0,0 0 3 16,0 0-1-16,0 0-3 0,4 3 3 0,-4-3-6 16,0 0 5-16,0 0-4 0,0 0 3 0,0 0-5 15,0 0-3-15,0 0 0 0,0 0-2 0,0 0-5 16,-9 7 5-16,9-7-4 0,0 0-7 0,0 0-1 0,-1 3-4 15,1-3-2-15,0 0 1 0,0 0-2 0,0 0 1 16,0 0 0-16,0 0 1 0,-10-1 1 16,10 1 3-16,0 0 3 0,0 0 2 0,-8-2-1 0,8 2 5 15,0 0 0-15,-8-3 2 0,8 3 2 0,-10 0 1 16,10 0 0-16,-5-2 0 0,5 2 3 0,-4-2 0 16,4 2-1-16,-8-3 2 0,8 3 2 0,0 0-1 15,-3-2 1-15,3 2 1 0,-3-4 0 0,3 4-1 16,-5-1 0-16,5 1 4 0,0 0-3 0,-6-2 1 15,6 2-4-15,-6-2-1 0,6 2 3 0,-6-2 4 16,6 2-3-16,0 0-4 0,-8 0 5 0,8 0 4 0,0 0 0 16,-6-3-3-16,6 3 4 0,-4-3-2 15,4 3 1-15,0 0 1 0,0 0-1 0,-6-2-2 0,6 2-2 16,0 0 7-16,0 0-3 0,-5-2 2 0,5 2 2 16,0 0-1-16,0 0-2 0,0 0-1 0,-7 0 2 15,7 0-1-15,0 0-5 0,0 0 3 0,0 0 3 16,0 0-2-16,0 0 1 0,0 0-3 0,-9-3 3 15,9 3 1-15,0 0-1 0,0 0-2 0,0 0 1 0,0 0-1 16,0 0 5-16,0 0-2 0,0 0 0 16,0 0 2-16,0 0-1 0,-6 0-2 0,6 0 0 0,0 0 0 15,0 0 2-15,0 0-1 0,0 0 2 0,0 0-1 16,0 0 3-16,0 0-3 0,0 0 1 0,0 0 1 16,0 0-4-16,0 0 5 0,0 0-9 0,0 0 2 15,0 0 6-15,0 0-1 0,0 0 3 0,0 0-4 16,0 0 3-16,0 0 1 0,0 0 0 0,0 0 2 15,23 0-2-15,-17 3 0 0,2-6-2 0,-8 3-1 16,15 0 3-16,-7 0-4 0,-2-1 2 0,2 1-1 16,1-1-2-16,-3-1 4 0,2 1-6 0,-2-1 2 0,1 0-1 15,-2-1 0-15,0 1 1 0,2 2-3 16,-1-3 1-16,-1 2-1 0,-1 0-1 0,-4 1 3 0,9-4 0 16,-5 2-6-16,-4 2 3 0,8-1 0 0,-8 1-1 15,6-3 0-15,-6 3 2 0,6-2-3 0,-6 2 5 16,0 0 0-16,0 0-9 0,4-2-1 0,-4 2 5 15,0 0 3-15,0 0 0 0,0 0 0 0,0 0-1 16,0 0-4-16,0 0 6 0,0 0-1 0,0 0-2 16,0 0 3-16,0 0-3 0,0 0 5 0,0 0-4 15,0 0-3-15,0 0 5 0,0 0-1 0,0 0-1 16,0 0-1-16,0 0-1 0,0 0 4 0,0 0-3 16,0 0 3-16,0 0 1 0,4 7-3 0,-4-7 1 15,0 0 1-15,0 0-2 0,0 0 0 0,-4 8 0 0,4-8 2 16,-3 1 0-16,3-1 1 0,0 5-2 0,-1 2-6 15,1-7 9-15,-4 5-2 0,2-2 0 0,-1-2 4 16,0 5 1-16,0 1 3 0,-2 2 1 0,1-2 3 16,0-1-2-16,-1 4 1 0,1-3-2 0,-5 1-2 15,8-2-1-15,-3 2 0 0,0-1-1 0,0 1-2 16,2-2 4-16,-2-1-2 0,1 1 2 0,-1 0-2 16,3-1 1-16,0 0-2 0,-3-3-3 0,3 3 1 0,-3-2 4 15,4-3-4-15,-3 5 0 0,3-5 3 0,-1 3-3 16,1-3-1-16,-1 4 2 0,1-4-3 0,0 0 2 15,0 0 0-15,-4 2-1 0,4-2-1 0,0 0-1 16,0 0 2-16,0 0-25 0,0 0-49 16,0 0-61-16,0 0-62 0,-4 3-280 0,4-3-513 0,0 0 228 15</inkml:trace>
  <inkml:trace contextRef="#ctx0" brushRef="#br0" timeOffset="26685.24">4839 13091 129 0,'0'0'161'0,"0"0"-9"16,0 0-11-16,0 0-7 0,0 0-9 0,0 0-9 16,0 0-15-16,0 0-6 0,0 0-9 0,-8-7-6 15,8 7-11-15,-3-2 0 0,3 2-9 0,-3-4-6 16,3 4-5-16,-6-2-2 0,4-2-12 0,2 4 1 16,0 0 3-16,-10 0-5 0,10 0 2 0,-4-1-3 15,4 1-1-15,0 0 0 0,-5-1-11 0,5 1 3 16,0 0-2-16,-8-3 2 0,8 3-5 0,0 0-1 0,0 0 2 15,0 0 4-15,0 0-2 0,0 0 1 16,0 0 0-16,-5 0 2 0,5 0 2 0,0 0 2 0,0 0 0 16,0 0-1-16,0 0 2 0,0 0 1 0,0 0 0 15,0 0-1-15,0 0-5 0,0 0 4 0,0 0 2 16,0 0 0-16,0 0-3 0,0 0 7 0,0 0 3 16,0 0 2-16,0 0-3 0,0 0 3 0,0 0 0 15,0 0 5-15,0 0 2 0,14 5-9 0,-11-2-2 16,1-2-3-16,2 1-1 0,-6-2-5 0,13 0 0 15,-3 2 0-15,-1 0-6 0,1-2-1 0,-2 2-2 16,1-2-2-16,2 3-3 0,-1-1-2 0,-1 0-1 0,4-1-2 16,-8-1-1-16,2 1 0 0,1 0-1 15,0 1-1-15,-3 1 2 0,3-2-2 0,-3 0 1 0,5 3 0 16,-3-4-1-16,-2 0 0 0,-5 0 2 0,10 0-3 16,-5 1-3-16,0 1-3 0,-5-2 5 0,0 0 2 15,8 0-5-15,-8 0-1 0,0 0 4 0,8 0-3 16,-8 0 3-16,0 0 0 0,0 0-5 0,3 1 4 15,-3-1 2-15,0 0-2 0,0 0-2 0,0 0 0 16,0 0 2-16,0 0-2 0,0 0 1 0,0 0 4 16,0 0-5-16,0 0 1 0,0 0 0 0,0 0 0 0,0 0 2 15,0 0 0-15,0 0 0 0,0 0-1 0,0 0-2 16,0 0 3-16,-12 5-2 0,9-3 1 0,-2 0-2 16,1 1 3-16,-1 1-2 0,3-2-1 0,-5 1 5 15,2 4-3-15,-3 0-1 0,-3 1 1 0,3 2 4 16,0 0 8-16,2 2-3 0,-3 0 0 0,0 3-8 15,4-4 4-15,-1 4 2 0,-1-2-2 0,4-2-2 16,1 3 1-16,2-5-5 0,0 4 7 0,-1-3-1 16,2-1 0-16,1 3 1 0,0-4-4 0,-2-1-1 0,0-1 1 15,1-1 2-15,2-1-1 0,-2 0-2 0,0 0-4 16,-1-4 4-16,0 6 4 0,0-6-4 0,0 5 2 16,0-5 1-16,2 2-4 0,-2-2 0 0,0 0 0 15,0 0-2-15,0 5-1 0,0-5 0 0,0 0-22 16,0 0-44-16,0 0-64 0,0 0-62 0,0 0-329 15,0 0-565-15,0 0 251 0</inkml:trace>
  <inkml:trace contextRef="#ctx0" brushRef="#br0" timeOffset="28497.61">4532 13251 67 0,'0'0'171'0,"0"0"-16"0,0 0-9 15,0 0-11-15,0 0-16 0,-4 4-12 0,4-4-10 16,0 0 0-16,0 0-14 0,0 4-3 0,0-4 0 0,0 0-1 16,-5 4-6-16,1-1-8 0,3-1-2 0,-3 2-5 15,0-1-7-15,-2-1 0 0,6-2 2 0,-8 3-6 16,3 0 1-16,0-2 6 0,2 4-3 0,-1-2 2 16,4-3 1-16,-4 2-1 0,4-2 3 0,-3 3-5 15,3-3 0-15,0 0-8 0,0 0 7 0,-3 1-4 16,3-1 1-16,0 0 3 0,0 0-1 0,-1 4 1 15,1-4-7-15,0 0 5 0,0 0-1 0,0 0 2 16,0 0 1-16,0 0 1 0,0 0-1 0,0 0-3 0,0 0 3 16,0 0-1-16,0 0-1 0,0 0 0 0,14-5 2 15,-10 2-4-15,1 2 0 0,0-2-4 0,-5 3-5 16,8-5-2-16,-2 4 0 0,-1 0-2 0,2-2-8 16,-1 0-2-16,-1-1-4 0,4 2 2 0,0-3-6 15,0 0 3-15,4-2-7 0,-3 4 6 0,-1-2-4 16,2-2-1-16,0 2 0 0,0 1-5 0,1-1 2 15,-2 0-1-15,2 1-1 0,-1-1 1 0,-1-1-5 16,2 4 3-16,-1-1-2 0,-3-1 1 0,2 2 0 0,0-1 1 16,-2 2-1-16,1-3-7 0,1 1 6 15,-1 1-2-15,0 0 2 0,1-1-4 0,-2 0 0 0,0 2 3 16,2-4 1-16,-3 2-5 0,0 1 1 0,1-1 1 16,4 1-2-16,-1 0 3 0,0-1 3 0,0-1-8 15,0 1-1-15,-1 1 8 0,1-2-3 0,1 0-1 16,-3-1 2-16,5 5-5 0,-4-5 3 0,3 1 0 15,-3-1-1-15,2 0 2 0,-3 4 2 0,-3-1-5 16,2-1 3-16,-3-1-1 0,5 3 2 0,-4-2-2 16,-2 2 1-16,1-1 1 0,-5 2-2 0,8-1 3 15,-3 0 0-15,-5 1-5 0,6-1-1 0,-6 1 2 16,6-4 2-16,-6 4 1 0,4 0-2 0,-4 0 1 0,6-3-2 16,-6 3 1-16,7 0-2 0,-7 0 3 15,7 0-3-15,-7 0 3 0,0 0-1 0,5-1-1 0,-5 1 1 16,0 0 3-16,0 0-6 0,0 0 0 0,0 0 2 15,0 0 3-15,5-1-8 0,-5 1 6 0,0 0 2 16,0 0-1-16,0 0-4 0,0 0-17 0,0 0-25 16,0 0-36-16,0 0-52 0,0 0-52 0,0 0-68 15,0 0-272-15,-24 2-568 0,16 1 252 0</inkml:trace>
  <inkml:trace contextRef="#ctx0" brushRef="#br0" timeOffset="50836.75">10962 13847 59 0,'0'0'135'0,"0"0"-20"0,0 0-11 0,0 0-6 16,0 0-10-16,-13-10 5 0,11 7-11 0,2 3 1 15,0 0-11-15,-9 0-8 0,9 0-5 0,0 0-3 16,-5-1-9-16,5 1-5 0,0 0 5 0,-5-1-5 16,5 1 5-16,0 0-3 0,0 0-3 0,0 0-1 0,0 0-1 15,-7 2-1-15,7-2 1 0,0 0-3 0,0 0 2 16,-4 3 0-16,4-3-7 0,0 0 10 0,0 0 0 15,0 0-2-15,0 0 1 0,0 0 0 0,0 0 3 16,0 0 0-16,0 0-3 0,0 0 0 0,0 0 0 16,0 0-2-16,-9 0 0 0,9 0-1 0,0 0-7 15,-6 2 3-15,6-2-3 0,0 0-2 0,-4 3-2 16,-1-1-1-16,5-2 1 0,0 0-3 0,-3 3-4 0,3-3 1 16,-2 3-3-16,2-3-3 0,0 0-3 15,-3 1 4-15,3-1 0 0,0 0 0 0,0 0 0 0,0 0 1 16,0 0 4-16,0 0 3 0,0 0-1 0,0 0 1 15,0 0 2-15,0 0 6 0,0 0-3 0,0 0-3 16,0 0 1-16,13 3-4 0,-8-3-2 0,-5 0-2 16,13-3-1-16,-7 3-4 0,1-2 2 0,-1 0-2 0,1 2-3 15,4 2-2-15,-5-2 2 0,-6 0-4 0,12 1 1 16,-4-1-3-16,-2 0 3 0,0 0-3 16,-6 0 0-16,9 1-22 0,-6-1-1 0,-3 0 2 0,10 3 3 15,-10-3 1-15,4 0 4 0,-4 0-3 0,0 0-7 16,1 4-2-16,-1-4-4 0,0 0-2 0,0 0-1 15,-9 6 3-15,5-4 2 0,4-2-1 0,-10 2 4 16,6 1 1-16,1-2 2 0,3-1 1 0,-7 3 0 0,3-2 2 16,4-1 1-16,-7 4 4 0,7-4 2 15,-7 0 0-15,7 0-1 0,-4 3 1 0,4-3 1 16,0 0-1-16,0 0 0 0,0 0 0 0,-5 0-2 16,5 0 7-16,0 0-1 0,0 0 0 0,0 0 1 15,0 0 2-15,0 0 2 0,0 0-2 0,0 0 3 0,0 0 1 16,0 5 0-16,0-5-1 0,0 0 1 0,0 0-1 15,5 4 2-15,-2 0-2 0,-3-4-25 0,5 1-41 16,-5-1-55-16,0 0-78 0,5-8-164 0,0 4-389 16,-5 4 173-16</inkml:trace>
  <inkml:trace contextRef="#ctx0" brushRef="#br0" timeOffset="61846.53">25233 10738 144 0,'-9'0'216'0,"9"0"-22"0,-5 1-16 0,5-1-14 15,-5 2-11-15,5-2-14 0,-5 3-12 0,5-3-13 16,0 0-13-16,0 0-10 0,0 0-13 0,0 0-2 15,0 0-7-15,0 0-7 0,-7 2 0 0,7-2-3 16,0 0 4-16,0 0 3 0,0 0 7 0,0 0 2 16,-4 1 0-16,4-1 1 0,0 0-4 0,0 0-1 15,0 0 1-15,0 0-6 0,0 0-6 0,0 0-10 0,-7 0 4 16,7 0-4-16,0 0-4 0,-8 0-4 0,8 0-3 16,-5 2-5-16,5-2-2 0,-4 2-4 0,4-2-1 15,0 0-4-15,0 0-14 0,0 0 10 0,-6 3-2 16,6-3-3-16,0 0 0 0,0 0-3 0,0 0 3 15,0 0-2-15,0 0-2 0,0 0-3 0,0 0 2 16,0 0-2-16,0 0-1 0,0 0 1 0,0 0-1 16,0 0-1-16,0 0-2 0,0 0-3 0,0 0 3 15,0 0 2-15,0 0-11 0,0 0 11 0,0 0-1 0,0 0-2 16,0 0 0-16,15 5 0 0,-10-4-1 0,0 1 4 16,2 0-4-16,3 1 2 0,0 1-2 0,-1-2 0 15,1 1 1-15,2 0-1 0,1 1-1 0,0-2-11 16,4 3 7-16,2-2-3 0,-2 1-2 0,-2 0-2 15,3-3-2-15,-1 2 0 0,-7-1-12 0,4 1 3 16,-1-1 4-16,0 0-1 0,-2-1 3 0,-1 1 1 16,3-1 2-16,-3 0 0 0,-1-2 4 0,0 2-1 0,-2-1 3 15,-7 0-3-15,9 0 4 0,-9 0 0 0,7 0-1 16,-7 0 3-16,0 0 0 0,7 0-1 0,-7 0 2 16,0 0-1-16,3 3 1 0,-3-3 2 0,0 0-9 15,0 0 6-15,4 2 2 0,-4-2 0 0,0 0 2 0,0 0-3 16,0 0-4-16,0 0-9 0,0 0-12 15,0 0-7-15,0 0-12 0,0 0-10 0,0 0-17 0,0 0-7 16,4 2-17-16,-4-2-21 0,0 0-22 0,0 0-39 16,0 0-193-16,0 0-402 0,-20-4 178 0</inkml:trace>
  <inkml:trace contextRef="#ctx0" brushRef="#br0" timeOffset="62378.7">25416 10757 113 0,'-7'-2'222'0,"7"2"-17"0,-2-3-9 0,2 3-15 16,-7-3-8-16,7 3-10 0,-4-2-10 0,4 2-13 16,0 0-13-16,0 0-10 0,-6-1-13 0,6 1-8 15,0 0-12-15,-4-2-10 0,4 2-6 0,0 0-6 0,0 0-6 16,-1-5-14-16,1 5 6 0,0 0-3 15,0 0-6-15,0 0 0 0,-4-2-6 0,4 2-2 0,0 0-2 16,-1-7-6-16,1 7-1 0,0 0 1 0,0 0-4 16,0 0-4-16,0 0 1 0,0 0-3 0,0 0 0 15,0 0-2-15,0 0-3 0,0 0 0 0,0 0-1 16,5 16 0-16,-4-15 0 0,2 3-1 0,2-3 2 0,-3 2-2 16,6-2-1-16,-3 0-2 0,-5-1-1 15,8 3 0-15,-3-1 1 0,1 0-1 0,-2 1 0 16,-4-3-2-16,7 0 2 0,-2 2 1 0,-4 1 1 0,-1-3-2 15,6 1-1-15,-6-1 2 0,7 1-3 16,-7-1 2-16,3 2-3 0,-3-2-1 0,0 0 3 0,4 3 0 16,-4-3-2-16,0 0 2 0,3 2 0 0,-3-2-1 15,4 2 0-15,-4-2-2 0,0 0 2 0,0 0 0 16,1 3 0-16,-1-3 2 0,-1 7 7 0,1-7 5 16,-4 8-3-16,0-4 6 0,1 2 4 0,0 5 6 15,-4-4 1-15,2 3-3 0,0-3 1 0,-3 5-1 16,1 2 2-16,-3-1 2 0,2 2-1 0,-1-1-10 0,-4 1 10 15,7-1-6-15,-6-2-2 0,2 2-3 0,1 1 2 16,0-2-4-16,0-2-2 0,2 0-1 0,0 0-1 16,1-2 1-16,1-1-1 0,-3 2-14 0,4-5-32 15,0 0-40-15,2 3-59 0,-2-4-73 0,1 1-280 16,1 0-527-16,-1-1 233 0</inkml:trace>
  <inkml:trace contextRef="#ctx0" brushRef="#br0" timeOffset="65090.19">24871 12192 37 0,'0'0'185'0,"0"0"-16"0,0 0-10 0,-9 0-13 15,9 0-10-15,0 0-8 0,0 0-10 0,0 0-6 16,0 0-10-16,0 0-1 0,0 0-6 0,0 0-3 16,-6 0-2-16,6 0 2 0,0 0-2 0,0 0 4 15,0 0-1-15,0 0 3 0,0 0 1 0,0 0 2 0,0 0-10 16,0 0-1-16,0 0-3 0,0 0-4 0,-5-1-4 15,5 1-7-15,0 0-4 0,0 0-6 0,0 0-7 16,0 0-2-16,0 0-8 0,0 0-5 0,0 0 6 16,0 0 0-16,20-4-4 0,-15 4 1 0,4 0-17 0,2 2 17 15,1-4 0-15,2 1-4 0,4 1-12 16,5-2 11-16,4-2-5 0,2 0-3 0,2 0 1 0,-3 3-3 16,2-3 1-16,0 1-5 0,2-3-2 0,2 3 0 15,1-1-11-15,-2-1 8 0,-1 0 1 0,0 2-3 16,-4 1-6-16,2-4 4 0,-3 2 0 0,-4 4-3 15,-3-3 1-15,-3 0-11 0,1 2 7 0,-5-1 3 0,-1 0-2 16,-2 2-5-16,-2-1-2 0,2 1 2 16,-5 0 2-16,-5 0 2 0,13 0-2 0,-9-2-2 15,-4 2 0-15,0 0-2 0,10 0 0 0,-10 0-10 16,5-2 9-16,-5 2 5 0,0 0-3 0,7 2 0 0,-7-2 1 16,0 0-2-16,0 0 0 0,0 0 1 0,5 2 2 15,-5-2-7-15,0 0 1 0,0 0 3 0,0 0-1 16,0 0 3-16,5 2-2 0,-5-2-3 0,0 0 1 15,0 0 2-15,0 0-5 0,0 0 0 0,0 0-14 16,0 0 6-16,-8 6-4 0,8-6-4 0,-1 4-8 0,1-4-12 16,-8 3 9-16,3-3-4 0,5 0-2 0,-4 3-1 15,0 1-4-15,1-3 0 0,3-1 2 0,0 0 3 16,-8 0-2-16,8 0 1 0,0 0-3 0,0 0-3 16,0 0-6-16,-12-5-7 0,11 2-2 0,-3 0-1 15,3-1-7-15,-4 1 1 0,3-1 2 0,-2-1 4 16,1 3-2-16,1-3 10 0,-2 2 9 0,0-3-2 15,1 4 9-15,-4 0 4 0,4-2 3 0,3 4 1 0,-9-4 5 16,5 2 3-16,2-1 1 0,2 3 2 0,-4-3 3 16,4 3 2-16,0 0 1 0,-9-2 1 0,7 1 0 15,2 1 5-15,0 0-2 0,-6-3 2 0,6 3-1 16,0 0 0-16,0 0 1 0,-3-3 3 16,3 3 0-16,-6-2-5 0,6 2 7 0,0 0-3 0,-7 0 3 15,7 0 5-15,-8 0 0 0,8 0 2 0,-8-3 2 16,8 3 4-16,-6-1 3 0,6 1 5 0,-5-1 7 15,5 1 4-15,-7-2 1 0,7 2 3 0,0 0-5 16,-7-1 3-16,7 1-4 0,0 0-1 0,0 0-1 0,0 0-7 16,-8-1 1-16,8 1-5 0,0 0 0 0,-4-1-3 15,4 1 1-15,0 0-8 0,0 0 5 0,0 0 1 16,0 0-5-16,0 0-1 0,0 0 0 0,0 0-6 16,0 0 4-16,-6-2 3 0,6 2-1 0,0 0-1 15,0 0 2-15,0 0 4 0,0 0 1 0,0 0 2 16,0 0-1-16,0 0 6 0,0 0-1 0,0 0 2 15,0 0 0-15,0 0-1 0,0 0 2 0,0 0 1 0,0 0-2 16,0 0 1-16,0 0-4 0,0 0-1 16,0 0-2-16,0 0 1 0,0 0-2 0,0 0-2 0,0 0-3 15,0 0 2-15,0 0 2 0,0 0-3 16,0 0-1-16,0 0-1 0,0 0 0 0,0 0 3 0,0 0-3 16,0 0-2-16,0 0 2 0,0 0 3 0,0 0-2 15,0 0-1-15,0 0-2 0,0 0 1 0,0 0 1 16,0 0-9-16,0 0 3 0,0 0 2 0,0 0-1 0,0 0 2 15,0 0-1-15,0 0-3 0,0 0 1 0,0 0 2 16,0 0-9-16,0 0 7 0,0 0 1 0,0 0 2 16,0 0-2-16,0 0-1 0,0 0 3 0,0 0 3 15,0 0-3-15,0 0 3 0,0 0 0 0,0 0 2 16,0 0-1-16,0 0-1 0,0 0 3 0,0 0-5 16,0 0-9-16,0 0 14 0,0 0-3 0,0 0-1 15,0 0 1-15,0 0 3 0,0 0-3 0,0 0 4 16,0 0-2-16,0 0-2 0,0 0 4 0,0 0 0 0,0 0 0 15,0 0 3-15,9 8 6 0,-9-8 4 0,9 1-7 16,-4-1 12-16,4 1 3 0,2-2-4 0,2 1-1 16,-3-1-7-16,7 0 3 0,-2 2-2 0,-2-1 1 15,0 0-4-15,0-1-3 0,3-1 0 0,-7 4-1 16,6-2-1-16,-2 0-4 0,-1-2 2 0,-3 4-3 16,-3-2 0-16,1 0-3 0,-1 0 0 0,-6 0 0 15,10 0-3-15,-10 0-3 0,8 0 7 0,-8 0-3 16,5 1-1-16,-5-1-6 0,4 1 7 0,-4-1-5 15,0 0 4-15,0 0-1 0,6 1 1 0,-6-1-5 0,0 0 4 16,0 0-1-16,0 0 1 0,0 0 2 0,0 0-1 16,0 0 1-16,0 0-4 0,0 0 0 0,0 0 1 15,8 0-2-15,-8 0 2 0,0 0-9 0,0 0 10 16,-2 5 1-16,2-5-2 0,0 0 2 0,2 3-2 16,-2-3 1-16,0 4-3 0,0-4 4 0,1 4-13 15,-1-4 13-15,0 0-1 0,0 0-2 0,-1 8 1 0,1-8 2 16,0 3-3-16,0-3 2 0,-2 5-1 0,1-1-1 15,-1 0 3-15,-1 0-4 0,1 3 2 16,-3 0-1-16,1 0 3 0,-3 3-1 0,1 0-6 0,-4 2 5 16,-2 2-2-16,3-1 4 0,-5 0 0 0,4 2-6 15,-7 0 10-15,4-2-5 0,2-1 2 0,2 1-7 16,-1-3 1-16,0 0 1 0,1-5 3 0,2 3-2 16,0-2-1-16,4 1 0 0,-2-2-2 0,1-1 3 15,0-3-1-15,1 3 2 0,0-1 2 0,3-3-3 16,-4 3 3-16,4-3-3 0,-4 3 0 0,4-3 0 0,0 0 0 15,-2 4-5-15,2-4-19 0,0 0-32 0,0 0-37 16,-4 3-43-16,4-3-45 0,-3 4-54 0,3-4-318 16,0 0-599-16,0 0 265 0</inkml:trace>
  <inkml:trace contextRef="#ctx0" brushRef="#br0" timeOffset="69194.88">24830 13534 9 0,'0'0'159'0,"-2"-2"-11"15,2 2-7-15,0 0-8 0,0 0-14 0,-3-3-11 16,3 3-6-16,0 0 0 0,0 0-22 0,0 0-3 0,0 0-5 15,0 0-8-15,0 0 1 0,0 0-8 0,0 0-2 16,0 0-6-16,0 0-1 0,0 0-6 0,0 0 0 16,0 0-1-16,0 0-4 0,0 0-5 0,0 0-2 15,0 0 0-15,0 0-4 0,0 0-1 0,0 0-3 16,0 0 0-16,0 0-5 0,0 0 3 0,0 0-6 16,0 0 3-16,0 0-3 0,0 0 1 0,0 0 1 0,0 0-1 15,0 0 0-15,0 0 7 0,0 0-7 16,0 0 2-16,0 0 0 0,0 0 0 0,0 0-3 15,0 0 4-15,0 0-4 0,0 0 7 0,0 0-4 0,0 0 0 16,0 0 3-16,-5-1-2 0,5 1-3 0,0 0 3 16,0 0-2-16,0 0-4 0,0 0 2 0,0 0-3 15,0 0 0-15,0 0 3 0,0 0 3 0,0 0 1 16,0 0 18-16,15 4 1 0,-15-4-7 0,18-2-1 16,-6 4 1-16,-1-2 0 0,9-3-6 0,-1 3-4 15,1-2 0-15,-1 2-1 0,9-2-5 0,-6 2 4 16,6-2 1-16,-7 1-5 0,-1 0 2 0,8-2-4 0,-9 3 1 15,-1-2-1-15,1 1-1 0,-7 1 0 0,-2 0-2 16,4 0-3-16,-3 0 2 0,-3 0-2 0,0 1-3 16,-2-1 2-16,-6 0-2 0,9 1 0 0,-5-1 0 15,-4 0 0-15,9 0 0 0,-9 0 1 0,0 0-4 16,7 0 3-16,-7 0-8 0,0 0 8 0,0 0-6 16,0 0 6-16,0 0 0 0,0 0-3 0,1 4 1 15,-1-4 0-15,0 0-2 0,0 0 3 0,0 0-2 16,0 0 0-16,0 0 2 0,-1 4-3 0,1-4-2 15,0 0-4-15,0 0 1 0,0 0-5 0,0 0 1 0,0 0-10 16,0 0 8-16,0 0-2 0,0 0-4 0,0 0 0 16,0 0-10-16,0 0-7 0,0 0 7 0,0 0-5 15,-11 0-1-15,11 0 2 0,0 0-1 0,-12 0 1 16,12 0 5-16,-11-3-2 0,7 1 4 0,-1 0 9 16,-1 0-3-16,1 1 1 0,0-3 1 0,1 1 4 15,0 0 2-15,0 1 0 0,-1-2 4 0,0 1 0 16,1 0-1-16,4 3 0 0,-5-3-1 0,5 3 3 0,-4-4 1 15,3 1-4-15,1 3 8 0,0 0-4 0,0 0 6 16,-4-4 2-16,4 4 0 0,0 0 1 0,0 0 2 16,-4-3-2-16,4 3 1 0,0 0 1 0,0 0-2 15,0 0 3-15,9-2 1 0,-9 2-1 0,8-1-1 16,-8 1-2-16,8-1 2 0,-8 1-3 0,7 0 0 16,-7 0 0-16,0 0 1 0,8-1 0 0,-8 1-1 15,0 0 0-15,5-2-1 0,-5 2 1 0,0 0 0 16,5-2-1-16,-5 2 1 0,2-3 2 0,-2 3 0 15,0 0-1-15,0 0 0 0,2-3 1 0,-2 3 1 16,0 0 1-16,0 0-3 0,0 0-3 0,8-2 3 0,-8 2-2 16,0 0 0-16,0 0 1 0,3-3 3 15,-3 3-1-15,0 0-4 0,0 0 6 0,0 0-1 0,0 0 2 16,0 0 1-16,0 0-4 0,0 0 2 0,0 0-2 16,0 0 1-16,0 0 0 0,0 0-3 0,0 0 2 15,-11-5-4-15,11 5 0 0,0 0 0 0,0 0 1 16,-9-1 1-16,9 1 0 0,-4 0-5 0,4 0 5 15,0 0-4-15,-6-3 4 0,6 3 2 0,0 0-2 0,-8 0 2 16,8 0-4-16,0 0 0 0,0 0 0 16,0 0-2-16,0 0 1 0,0 0 2 0,0 0 1 0,0 0 1 15,0 0-3-15,0 0 2 0,0 0-1 0,0 0-6 16,0 0 0-16,0 0 9 0,0 0 2 0,10 12-3 16,-6-9-1-16,0-3 2 0,1 5 7 0,-1-1 1 15,6 1 2-15,-1-2 0 0,0 0-1 0,1 3-2 16,-2-3 0-16,0 2 1 0,1 0-4 0,1 1 2 15,-3-2-4-15,1 1-1 0,-4-1 0 0,4 1-3 16,-3-2 2-16,1-1-4 0,-1 1 4 0,-3-2-2 0,0 4 0 16,3-3 1-16,-5-2-1 0,5 4 0 0,-5 0 0 15,0-4-1-15,-2 7 0 0,-1-1 1 16,-2-2 0-16,1 1-3 0,-1 1 4 0,1 0-5 0,-5 3 2 16,1-4 1-16,0 2-2 0,1-2 0 0,0-2 1 15,-3 3 0-15,2 2-1 0,-1-3-14 0,0 3-11 16,0-1-23-16,1 2-31 0,1-1-38 0,-2 1-51 15,0-1-225-15,1 1-424 0,-1 1 187 0</inkml:trace>
  <inkml:trace contextRef="#ctx0" brushRef="#br0" timeOffset="71342.16">25044 14147 46 0,'0'0'133'0,"0"0"-17"0,0 0-3 0,0 0-9 16,0 0-17-16,0 0-3 0,-5-2-12 0,5 2-2 0,0 0-6 15,0 0-7-15,0 0-7 0,-6-1 0 0,6 1 8 16,0 0-10-16,0 0-1 0,-3-3 0 0,3 3-1 16,0 0-6-16,-5-2-1 0,5 2 1 0,0 0 5 15,0 0-4-15,0 0 2 0,0 0 1 0,-8-2-7 16,8 2-1-16,0 0-3 0,0 0 3 0,0 0-3 16,0 0-2-16,0 0 4 0,0 0-4 0,0 0 0 15,0 0 2-15,0 0 0 0,0 0-3 0,-3-1-1 0,3 1 3 16,0 0-4-16,0 0 0 0,0 0-5 0,0 0 4 15,0 0-7-15,0 0 5 0,0 0-4 0,0 0 2 16,0 0 0-16,0 0 3 0,0 0-3 0,0 0-1 16,0 0-2-16,0 0-6 0,0 0 3 0,0 0 5 15,0 0-4-15,0 0-2 0,-9 0 2 0,9 0-2 16,0 0-3-16,0 0-1 0,0 0-1 0,0 0 3 16,0 0-6-16,0 0 2 0,0 0-3 0,0 0-2 15,0 0 3-15,0 0-3 0,0 0 4 0,0 0-3 16,0 0-4-16,0 0 6 0,0 0-2 0,0 0 1 15,0 0 1-15,0 0-4 0,0 0 1 0,0 0 2 0,0 0-1 16,0 0 5-16,0 0 1 0,0 0 2 0,0 0 6 16,0 0 2-16,25 1 0 0,-18-1-2 0,4 2-1 15,2-4-1-15,0 2-1 0,6-3-3 0,-6 2-5 16,6 0 6-16,-1 1 1 0,-4-3-1 0,6 2 1 16,-4 0-2-16,3-1-3 0,-5 2 1 0,-1 0-6 15,0-2 7-15,-1 1 2 0,0-1-2 0,-2 0 1 16,0 1 0-16,2-3-4 0,-3 3-1 0,-2 0 0 0,0 1-1 15,0 0 1-15,-7 0-2 0,11 0-1 0,-11 0 2 16,9-1-3-16,-9 1 0 0,6 1-1 0,1-1-3 16,-7 0 2-16,0 0-3 0,9-1 3 0,-9 1 4 15,0 0-4-15,0 0 0 0,5 1-1 0,-5-1 1 16,0 0-1-16,0 0 0 0,0 0-1 0,0 0 0 16,0 0-2-16,0 0 1 0,5-3 0 0,-5 3-2 15,0 0 3-15,0 0-4 0,0 0-16 0,0 0 2 16,0 0-14-16,0 0-13 0,0 0-14 0,-5 11-12 15,5-11-11-15,-4 1-9 0,0 2-15 0,4-3-6 16,-4 2-11-16,4-2-14 0,0 0-31 0,-5 3-35 0,5-3-108 16,-4 1-337-16,4-1 149 0</inkml:trace>
  <inkml:trace contextRef="#ctx0" brushRef="#br0" timeOffset="72060.92">25264 14052 32 0,'0'0'148'0,"0"0"-16"0,0 0-6 0,0 0-18 15,0 0-10-15,0 0-5 0,0 0-12 0,0 0-11 0,-4-2-2 16,4 2-11-16,0 0-1 0,0 0-8 0,0 0 2 15,-5 0-6-15,5 0-5 0,0 0-4 0,0 0 8 16,-6-3-2-16,6 3-1 0,0 0-2 0,0 0 2 16,0 0-1-16,0 0 0 0,-5 0 0 0,5 0 2 15,0 0 0-15,0 0-1 0,0 0-1 0,0 0-5 0,0 0 3 16,0 0-2-16,0 0-3 0,0 0 2 16,0 0-3-16,-10 0 5 0,10 0-13 0,0 0 8 0,0 0-3 15,-10 0-4-15,6 3 1 0,4-3 1 0,-5 0 1 16,5 0 0-16,0 0 0 0,-9 0 3 0,9 0 0 15,0 0-4-15,0 0-2 0,0 0 7 0,0 0 0 16,-6 0-2-16,6 0 6 0,0 0-4 0,0 0 4 16,0 0-4-16,0 0 1 0,0 0 3 0,0 0-2 15,0 0 1-15,0 0-3 0,0 0-1 0,0 0-1 16,0 0-4-16,0 0 2 0,0 0 0 0,0 0 2 16,0 0 3-16,0 0 4 0,0 0 0 0,21 5-6 0,-12-4 0 15,3 2 1-15,-1-3-1 0,1 5 0 16,-1-5-5-16,1 2 0 0,-1-1 1 0,-1 0-4 0,3 0-6 15,-4 1-1-15,0-1-1 0,-2 0-3 0,-1 0 3 16,-1 0-2-16,-5-1-2 0,9 2-3 0,-4-2 1 16,-5 0-2-16,5 3 3 0,-5-3-2 0,0 0-2 15,5 1 0-15,-5-1 1 0,0 0-2 0,4 2 1 16,-4-2-2-16,3 3-2 0,-3-3 2 0,-3 4-2 0,3-4 0 16,0 4 0-16,0-4 1 0,0 6 1 15,0-6-3-15,-4 3 4 0,4-3-2 0,0 0 0 0,-2 5 1 16,2-5-3-16,-4 4 3 0,1-1-5 0,2 1-3 15,-4-3 9-15,1 4-12 0,-1-3 2 0,1 0 9 16,-1 2 0-16,3 0-2 0,-4 0 1 0,1 0-2 16,0 0-3-16,1-2 2 0,-1 1 1 0,1 1-5 15,-1 1 11-15,0 0-1 0,1-2-2 0,-3 2-4 16,2-1 5-16,-1 0-7 0,1 0 5 0,0 0-3 16,1-1 4-16,2 2-1 0,-2-5-2 0,0 4-1 15,-1 1-24-15,-1 0-40 0,2-1-41 0,-1 1-51 0,1 1-54 16,-1-2-270-16,0-1-519 0,0 1 230 15</inkml:trace>
  <inkml:trace contextRef="#ctx0" brushRef="#br0" timeOffset="74332.41">25128 15187 185 0,'0'0'183'0,"-8"-1"-19"0,8 1-8 0,-10-3-16 16,8 2-8-16,2 1-16 0,0 0-11 0,0 0-11 0,-11-1-9 15,11 1-7-15,0 0-13 0,0 0 3 0,0 0-14 16,0 0-5-16,0 0 0 0,0 0-4 0,-5 2-3 16,5-2 0-16,0 0 0 0,0 0-2 0,0 0 5 15,0 0 0-15,0 0 3 0,0 0-2 0,0 0 1 16,0 0-2-16,0 0 2 0,0 0-3 0,0 0 2 15,0 0-3-15,0 0-2 0,0 0-3 0,0 0-1 16,0 0-4-16,0 0-2 0,-9-2-4 0,9 2-3 0,0 0 1 16,0 0-2-16,-7 1-1 0,7-1-5 0,0 0 1 15,0 0-1-15,-8-1-4 0,8 1-2 0,0 0 2 16,0 0-2-16,0 0-1 0,0 0 1 0,0 0-2 16,0 0-2-16,0 0-8 0,0 0 3 0,0 0 7 15,0 0-4-15,-5 2 2 0,5-2-5 0,0 0 1 16,0 0 8-16,0 0-4 0,0 0 2 0,0 0-2 15,-3 4-2-15,3-4-2 0,0 0 5 0,0 0 1 0,0 0-2 16,0 0-5-16,0 0 4 0,0 0 1 16,0 0-4-16,0 0 1 0,0 0 3 0,0 0-7 15,0 0 3-15,0 0 2 0,0 0-10 0,0 0 8 0,0 0-3 16,0 0 5-16,0 0 1 0,0 0-6 0,0 0 3 16,20-4 0-16,-20 4 0 0,10-1-1 0,-3 2 1 15,-7-1-7-15,9-1 3 0,-5 5 4 0,-4-4 2 16,10-3-5-16,-10 3 0 0,9-1 6 0,-9 1-4 15,4 0 4-15,-4 0-2 0,8-1-1 0,-8 1 0 16,6-1 2-16,-6 1 2 0,9 0-1 0,-9 0 3 16,9-1-3-16,-4 2-1 0,4 0-1 0,0-1-4 0,1-1 2 15,2 1-4-15,-2 0 7 0,2 0 0 0,1 0-5 16,4-1 6-16,2 1-1 0,-4 0 2 0,4-3-1 16,0 2-4-16,1 1 2 0,-1-5-2 0,-2 4 2 15,5 0 0-15,-2-1-1 0,-1 1 0 0,1 0 5 16,-3 1 0-16,1-1 1 0,0-1-4 0,0 0 7 15,-7 1 2-15,1 2 2 0,2-2 4 0,-8 1 0 16,6-3 0-16,-7 1 3 0,5 2-1 0,-6-1 2 0,3 0 1 16,-1 0 2-16,-6 1-5 0,11 0 4 15,-11 0-4-15,7-2-3 0,-3 0-1 0,-4 2-4 16,0 0 4-16,0 0-2 0,7-1-7 0,-7 1 1 16,0 0-1-16,6-1 0 0,-6 1-1 0,0 0-2 0,0 0-5 15,0 0 2-15,0 0 3 0,0 0-1 0,0 0-7 16,0 0-15-16,0 0-8 0,0 0-15 0,0 0-22 15,0 0-23-15,0 0-26 0,0 0-27 0,0 0-28 16,0 0-41-16,0 0-248 0,0 0-492 0,0 0 218 16</inkml:trace>
  <inkml:trace contextRef="#ctx0" brushRef="#br0" timeOffset="75010.64">25553 15058 122 0,'-5'-1'175'0,"5"1"-19"0,-6-3-10 0,6 3-12 16,-6-3-4-16,6 3-8 0,0 0-4 0,-7-2-6 16,5-1-13-16,2 3-7 0,0 0-12 0,-7-4-7 15,7 4-9-15,-4-1-5 0,4 1-4 0,-6-1-6 16,6 1 0-16,-8-3-1 0,8 3-5 0,-5 0-1 15,5 0 2-15,0 0 2 0,-4-3 0 0,4 3 1 0,0 0 1 16,0 0 2-16,-5-2-2 0,5 2-3 0,0 0 5 16,0 0-4-16,0 0-1 0,0 0 1 0,0 0-2 15,0 0 0-15,0 0-6 0,0 0-2 0,0 0 2 16,0 0-1-16,0 0 6 0,0 0-7 16,0 0 2-16,-5-2 1 0,5 2-2 0,0 0-6 0,0 0-6 15,0 0 3-15,0 0 3 0,0 0 3 0,0 0 2 16,14 6 0-16,-10-5-4 0,1 2-3 0,2-1 0 15,0 2-5-15,0-1-7 0,-1-1 4 0,3 1-5 16,1 1 2-16,-1-1-3 0,0 1-1 0,1 0 0 16,2-2-2-16,-2 2-4 0,0 0 0 0,-1-1 1 0,0 1-3 15,1-3 4-15,-2 0-2 0,1 2-4 0,-2-1-3 16,-1 0 5-16,-1-2-3 0,-1 2 1 0,-4-2 2 16,0 0-5-16,7 0 5 0,-7 0-6 0,6 0 4 15,-6 0-4-15,0 0 0 0,0 0 1 0,5 3 1 16,-5-3 0-16,0 0 0 0,0 0 2 0,0 0-3 15,0 0 1-15,-11 9-3 0,6-2 4 0,-1-3 1 16,-4 2-5-16,3-2 2 0,0 3 0 0,-1 0 1 16,-2 1-1-16,0 1 3 0,-1-1-2 0,1 0-1 15,-3 2 0-15,4-2-7 0,-1 4-27 0,0-7-40 16,-10 7-56-16,3 0-87 0,0-6-298 0,2 4-556 0,0-4 247 16</inkml:trace>
  <inkml:trace contextRef="#ctx0" brushRef="#br0" timeOffset="78466.77">25984 15090 137 0,'0'0'195'0,"0"0"-10"0,0 0-7 16,-4 2-4-16,4-2-3 0,0 0-11 0,0 0-12 15,0 0-7-15,0 0 6 0,0 0-6 0,9-9-3 16,-9 9-1-16,0 0-8 0,4-5-14 0,0 3-7 16,-4 2-13-16,8-6-10 0,-5 5-2 0,1-2-8 0,-4 3-6 15,5-4-7-15,-1 4-6 0,-4 0-8 0,10-1-4 16,-10 1-11-16,9 1 0 0,-9-1-14 0,8 0-28 15,-5 4-27-15,-3-4-31 0,5 4-20 0,-5 0-31 16,0 0-29-16,-3 1-46 0,2-2-216 0,-3 1-441 16,-1 1 195-16</inkml:trace>
  <inkml:trace contextRef="#ctx0" brushRef="#br0" timeOffset="78660.74">25884 15181 42 0,'0'0'190'16,"0"0"-14"-16,0 0-16 0,0 0-12 0,0 0-7 16,0 0-6-16,0 0-11 0,18-4-8 0,-9 3-9 15,-2 1-13-15,4-1-8 0,3 2-15 0,-2-1-1 16,6 1-6-16,-3 1-9 0,-1-1-27 0,1 1-41 16,-1 2-55-16,-1-3-88 0,-1 2-106 0,-2-3-283 15,-2 0 124-15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21:09.794"/>
    </inkml:context>
    <inkml:brush xml:id="br0">
      <inkml:brushProperty name="width" value="0.05292" units="cm"/>
      <inkml:brushProperty name="height" value="0.05292" units="cm"/>
      <inkml:brushProperty name="color" value="#002060"/>
    </inkml:brush>
  </inkml:definitions>
  <inkml:trace contextRef="#ctx0" brushRef="#br0">6271 7115 68 0,'0'0'129'0,"-5"-2"-13"16,5 2-18-16,0 0-14 0,0 0 1 0,0 0-7 15,0 0-8-15,0 0-8 0,0 0-5 0,0 0-9 16,0 0 1-16,0 0-6 0,0 0 3 0,0 0 0 16,0 0-3-16,0 0-3 0,0 0-2 0,0 0 0 0,0 0 0 15,0 0-1-15,0 0 0 0,0 0-2 0,0 0-8 16,0 0 0-16,0 0-1 0,0 0 3 0,0 0 1 16,0 0-6-16,0 0 7 0,0 0-3 15,0 0-2-15,0 0 2 0,0 0-4 0,0 0 1 0,0 0 2 16,0 0-4-16,0 0-5 0,0 0 4 0,0 0 2 15,0 0 1-15,0 0-5 0,0 0 3 0,0 0-1 16,-10 2 4-16,10-2-1 0,0 0-1 0,0 0 3 16,0 0-1-16,0 0-2 0,0 0 8 0,0 0-3 15,0 0 0-15,0 0-1 0,0 0-3 0,5-9-4 0,-4 6-2 16,3-1-1-16,1-2-2 0,3-3-2 0,1 2-3 16,-3-1 3-16,6-4-3 0,-2 0-1 0,1 0-5 15,3 0 2-15,-1 0 0 0,1-1 1 0,-6 5-3 16,2-1 0-16,-1 2 2 0,-1 0-5 0,-2 0 6 15,3-1 2-15,-5 3 2 0,2 0 3 0,-1 1-2 16,-1 0 7-16,0 0 2 0,-3 3-2 0,2-5-1 16,-3 6-4-16,5-2 2 0,-5 2-1 0,5-3-4 15,-5 3 1-15,0-4-1 0,0 4-4 0,0 0 1 16,4-2 1-16,-4 2-5 0,0 0 0 0,0 0 0 16,0 0 1-16,1-4-5 0,-1 4 4 0,0 0-3 15,0 0-6-15,0 0-28 0,0 0-30 0,0 0-35 0,0 0-55 16,0 0-235-16,0 0-420 0,0 0 186 15</inkml:trace>
  <inkml:trace contextRef="#ctx0" brushRef="#br0" timeOffset="491.42">6226 7023 126 0,'0'0'141'0,"0"0"-8"0,-1 4-12 16,1-4-9-16,0 0-8 0,0 0-10 0,0 0-4 16,0 5-14-16,0-5 0 0,0 0-3 0,0 0-5 0,0 0 1 15,0 0-6-15,0 0 6 0,0 0-1 0,0 0 4 16,0 0-1-16,0 0 3 0,0 0 0 0,0 0-3 16,0 0 9-16,0 0-1 0,0 0-3 0,0 0-11 15,0 0-6-15,4-14-5 0,-1 9-8 0,4 1 1 16,-2-3-8-16,3-1-2 0,5-4 2 0,-2 0-5 15,2 0-5-15,4 0 1 0,-2-2-6 0,1 2-3 16,-1-2-1-16,0 5-3 0,-2-4 1 0,-1 1-3 16,-3 5 0-16,0 1-2 0,-1-1 0 0,0 1-3 15,-2-1 2-15,-2 2-2 0,1 0 1 0,-1 3-4 16,-1-3-6-16,-1 3 6 0,3-1 0 0,-5 3-3 0,5-4-1 16,-5 4 2-16,1-1-1 0,-1 1-25 15,0 0-39-15,0 0-49 0,0 0-79 0,0 0-215 0,0 0-438 16,0 0 194-16</inkml:trace>
  <inkml:trace contextRef="#ctx0" brushRef="#br0" timeOffset="96153.54">13175 15520 29 0,'0'0'175'0,"-2"3"-16"0,2-3-21 0,0 0-12 16,-6 3-9-16,6-3-14 0,0 0-13 0,-1 3-7 16,1-3-7-16,-5 4-4 0,5-4-13 0,0 3 1 15,-5 1-6-15,5-4 6 0,-2 5-3 0,2-5 3 16,-2 3-4-16,2-3 4 0,-2 4 1 0,2-4 1 0,-3 3 2 15,3-3-5-15,0 0 2 0,0 0-2 0,-2 4-7 16,2-4 0-16,0 0 3 0,0 0-1 16,0 0-4-16,0 0-4 0,0 0-2 0,0 0-1 0,-3 3-3 15,3-3-1-15,0 0 0 0,-3 3-2 0,3-3-8 16,-3 1 1-16,3-1-16 0,-6 5 1 16,1-4 1-16,3 3 4 0,2-4 5 0,0 0 1 0,-5 1 1 15,5-1 2-15,-3 3 0 0,3-3 1 0,-4 3-5 16,4-3 1-16,0 0-3 0,-5 1-1 0,5-1-5 0,0 0 2 15,-6 0-4-15,6 0-2 0,0 0 0 16,-9 0 0-16,9 0-1 0,0 0 0 0,0 0 0 16,0 0-1-16,0 0 1 0,0 0-3 0,-8-2 4 0,8 2-2 15,0 0-1-15,0 0 1 0,0 0-1 0,0 0 0 16,0 0-2-16,0 0-2 0,0 0-1 0,0 0-1 16,0 0 0-16,0 0-2 0,0 0-1 0,0 0 2 15,0 0-2-15,9-6 1 0,-5 4-2 0,1-3 0 16,-1 1 0-16,2-2 0 0,-1 1-1 0,4 1 3 15,2-5-1-15,-2 0-1 0,7-4-2 0,-2 2 2 16,10-7 1-16,1-2 6 0,-2 1-7 0,0 2 0 16,0 0 0-16,2 0-2 0,-4-3 1 0,1 3 5 0,-1 1-6 15,-7 3 2-15,4 4 1 0,1-3-1 16,-6 1-1-16,0 2 2 0,-3-1-2 0,3 3-1 0,-4 0 1 16,5-4 2-16,-6 3-2 0,2 1 5 0,1 0-2 15,0 1-4-15,-4 0 0 0,1 1 1 16,-2 2 2-16,-2-1 1 0,1 3-5 0,0-3 0 0,2 1 3 15,-2 3-2-15,1-5 3 0,-2 4-1 0,1-3 1 16,-1 3-1-16,-4 1-1 0,8-1-1 0,-8 1-1 16,6-5 4-16,-6 5-1 0,0 0-2 0,4 0 2 15,-4 0 1-15,2-4-3 0,-2 4-7 0,0 0-10 16,0 0-7-16,0 0-10 0,0 0-11 0,0 0-9 16,0 0-7-16,0 0-12 0,0 0-8 0,0 0-7 15,-12 7-6-15,9-4 2 0,-5-3-7 0,5 2-2 16,-3 0-6-16,6-2-5 0,-10 2-18 0,3 0-15 0,2 1-4 15,-2-3-9-15,1 3-87 0,-2-3-267 0,-1 1 118 16</inkml:trace>
  <inkml:trace contextRef="#ctx0" brushRef="#br0" timeOffset="97587.17">13501 15212 554 0,'-5'0'-23'0,"-1"1"15"0,6-1 19 15,-12 0 17-15,12 0 11 0,-6 0 7 0,6 0 5 16,-7 0-2-16,7 0 3 0,0 0-1 0,-10 0 0 16,10 0 5-16,-1 3-5 0,1-3 8 0,0 0-10 15,0 0 3-15,0 0 2 0,0 0-4 0,0 0 3 16,0 0 6-16,0 0-5 0,0 0 1 0,0 0-2 15,0 0-3-15,0 0 0 0,0 0-6 0,-8 0 3 16,8 0-5-16,0 0-4 0,0 0-3 0,0 0-4 0,0 0-3 16,0 0 1-16,0 0-3 0,0 0-2 0,0 0 1 15,0 0-5-15,0 0 0 0,0 0-5 0,0 0 3 16,0 0-3-16,4-9-4 0,-4 9-1 0,5-3 3 16,-5 3-5-16,4-3 5 0,-4-1-2 0,3 1 0 15,-3 3 0-15,3-4-1 0,1 1 3 0,-4 3 0 16,4-5 3-16,-4 5-1 0,1-2 0 0,-1 2 0 15,0 0 0-15,3-3-1 0,-3 3 3 0,1-2-7 16,-1 2 0-16,4-3-2 0,-4 3-1 0,4-4 1 16,1 1-3-16,1 2 2 0,-6 1-1 0,9-3-3 15,-4 1-2-15,0 1 4 0,-5 1-2 0,12 0 0 16,-12 0-1-16,9 0 2 0,-5-3 1 0,1 3-2 0,-5 0 0 16,0 0 0-16,11 0-1 0,-11 0-1 15,0 0 2-15,7 0 0 0,-7 0-2 0,0 0 4 0,6-2 2 16,-3 0 7-16,-3 2 3 0,5-3 2 0,-5 3-2 15,4-2-4-15,-4 2 0 0,5-2 0 0,-5 2 2 16,0 0 3-16,3-3 1 0,-3 3 0 0,2-3 2 16,-2 3 1-16,0 0 3 0,0 0-7 0,-2-8-5 15,2 4 1-15,0 4 0 0,0-4-4 0,0 4 1 16,0-3-2-16,0 3-1 0,0 0-1 0,0 0-2 16,0 0 4-16,0 0-3 0,-1-6-2 0,1 6-1 15,0 0 1-15,0 0 2 0,0 0-3 0,0 0-1 16,1-4-2-16,-1 4 6 0,4-1-4 0,-4 1 0 0,5-3 0 15,-5 3-2-15,8-1 1 0,-8 1 0 0,0 0 3 16,4-1-2-16,-4 1 0 0,0 0-4 0,6-1 2 16,-6 1 0-16,0 0 1 0,0 0 1 0,0 0 1 15,8-2 4-15,-8 2 0 0,0 0 6 0,0 0 2 16,0 0 1-16,0 0-1 0,0 0 1 0,0 0 2 16,0 0 0-16,0 0-2 0,0 0 0 0,0 0-4 15,0 0 2-15,0-3-3 0,0 3 2 0,0 0-5 0,0 0-1 16,0 0-1-16,0 0 1 0,0 0-1 0,0 0 0 15,0 0-3-15,0 0 0 0,0 0 0 0,0 0 1 16,0 0 0-16,0 0-1 0,0 0 3 0,0 0 1 16,0 0 2-16,0 0-5 0,0 0 1 15,0 0-1-15,0 0 2 0,0 0-2 0,0 0-1 0,0 0-1 16,0 0 1-16,0 0 0 0,0 0 0 0,0 0 1 16,0 0 1-16,0 0 4 0,0 0-1 0,0 0-2 15,0 0 5-15,0 0-1 0,0 0 3 0,0 0-2 16,0 0 4-16,0 0-4 0,0 0 4 0,0 0-2 15,0 0-4-15,0 0 1 0,0 0 1 0,0 0-1 16,0 0 0-16,0 0 1 0,0 0-6 0,0 0 3 16,0 0-1-16,0 0-5 0,0 0 5 0,0 0-2 15,0 0 2-15,0 0-4 0,0 0 6 0,0 0-7 0,0 0 1 16,0 0-4-16,0 0 3 0,0 0 0 0,0 0 2 16,-8 10 0-16,8-10 2 0,0 0-1 0,0 0-3 15,0 0 10-15,0 0-5 0,0 0 2 0,0 0 2 16,0 0-4-16,0 0 1 0,0 0-1 0,-5 2-1 15,5-2 3-15,0 0 1 0,0 0-5 0,0 0-1 16,0 0 1-16,0 0 0 0,0 0 5 0,0 0-6 16,0 0 0-16,0 0 2 0,0 0-3 0,0 0 7 15,0 0-9-15,0 0 7 0,0 0-2 0,0 0 1 0,0 0 0 16,0 0 2-16,0 0-1 0,-4 3 1 0,4-3-4 16,0 0 2-16,0 0 3 0,0 0-5 15,-5 0-1-15,5 0 5 0,0 0-9 0,0 0 6 16,0 0-3-16,0 0-2 0,0 0 1 0,0 0 1 0,0 0 7 15,0 0-8-15,0 0 0 0,0 0-1 0,0 0 2 16,0 0 2-16,0 0-5 0,0 0 3 0,0 0-6 16,0 0 6-16,0 0 0 0,0 0-5 0,0 0 4 15,0 0-2-15,0 0-1 0,0 0 1 0,0 0-1 16,0 0 4-16,0 0-5 0,0 0 3 0,0 0 0 16,0 0-1-16,0 0 0 0,0 0 0 0,0 0-2 15,0 0 3-15,0 0-2 0,0 0 0 0,0 0 0 0,0 0-1 16,0 0 7-16,0 0-7 0,0 0 3 0,0 0 2 15,0 0-5-15,0 0 2 0,0 7-4 0,0-7 4 16,0 0-1-16,0 5 0 0,0-3 0 0,0-2 2 16,0 0-1-16,2 4 8 0,-2-4-7 0,0 0-1 15,0 0 0-15,-2 7 0 0,2-7 0 0,-1 4 0 16,1 1 0-16,0-1-5 0,-3 1 7 0,2 2 0 16,-1-1-1-16,0 1-1 0,0-2 0 0,0 2 0 15,1-1-2-15,1 3 1 0,-2 1 4 0,2-2-3 16,-2 2-2-16,2-3 1 0,-3 1 1 0,1 4-3 15,1-6 6-15,0 5-6 0,1-1 4 0,-3 0 1 0,3-2-1 16,2 3 3-16,-4-1-6 0,2-2 3 16,0 3-1-16,-4 1 2 0,4-5 0 0,0 2-3 15,0-4 0-15,0 3 1 0,0 1 0 0,0 1-1 0,0-3 0 16,-1-1-1-16,1 1 2 0,0 0 2 0,0 2-3 16,0-2 8-16,1 1-8 0,1-3 2 0,-2 0-1 15,2 1-2-15,-2 0 2 0,0-4-2 0,0 2 2 16,0-4 0-16,0 6 2 0,0-6-4 0,0 5 5 15,0-5-5-15,-2 2 6 0,2-2-3 0,0 0 0 16,0 0-3-16,0 0 4 0,0 0 1 0,0 0-5 16,0 0 3-16,0 0 1 0,0 0-6 0,0 0-20 15,0 0-17-15,0 0-19 0,0 0-27 0,0 0-38 0,-2-15-48 16,2 11-41-16,2-2-70 0,-2-4-176 0,2 4-497 16,-2-1 220-16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24:58.272"/>
    </inkml:context>
    <inkml:brush xml:id="br0">
      <inkml:brushProperty name="width" value="0.05292" units="cm"/>
      <inkml:brushProperty name="height" value="0.05292" units="cm"/>
      <inkml:brushProperty name="color" value="#002060"/>
    </inkml:brush>
  </inkml:definitions>
  <inkml:trace contextRef="#ctx0" brushRef="#br0">23204 6448 92 0,'0'0'95'0,"0"0"10"0,-3 4-15 16,3-4-9-16,0 0-8 0,0 0 1 0,0 5-5 15,0-5 3-15,0 0-4 0,0 0-4 0,0 5-2 16,0-5-7-16,0 4-4 0,0-4 0 0,0 5 0 15,0-5-8-15,0 3-6 0,0-3 2 0,3 4-13 0,-3-4 7 16,0 0 2-16,0 5-7 0,0-5-3 0,1 3 4 16,-1-3-4-16,0 0 0 0,1 5 3 0,-1-5 1 15,0 0 3-15,4 4-6 0,-4-4 5 0,5 3-3 16,-1-2 3-16,0 0-5 0,-4-1 1 0,10 0-1 16,3-1 3-16,-7 0-5 0,6-1 7 0,2 0 2 15,2-2-5-15,2 0 1 0,1 1 1 0,1-2-3 16,-1 1 2-16,2-4-1 0,-4 2-4 0,2-2-1 15,-1-1-3-15,4-1-1 0,-3 2-1 0,-1-3-4 16,1 1-3-16,-2 0 3 0,-1-2-2 0,2 0-2 16,0 0-3-16,-3 0 1 0,1 0 1 0,0-1-2 0,-3 1-1 15,1-2-2-15,-2 2 0 0,1 2 1 0,0-2 1 16,-2-3-3-16,-2 5-2 0,1-2-1 16,-2 1 2-16,-1 1 0 0,0-1-3 0,2 2 0 0,-4 0 1 15,1 0-3-15,-3 3 3 0,-1-4 0 0,0 3 0 16,1-3 0-16,-2 1 3 0,1 0-3 0,0 5 3 15,-2-3-3-15,2 1 0 0,0 3 2 0,-2 1 1 16,2-3-1-16,-2 5-3 0,0-6 0 0,0 6 1 16,0-4 0-16,0 4 1 0,2-2 0 0,-2 2 0 0,0-5-2 15,0 5 0-15,0 0 2 0,0 0-1 16,0 0 1-16,0-6-1 0,0 6-2 0,0 0 3 0,0 0-1 16,0 0 0-16,0 0-1 0,0 0-2 15,0 0 3-15,0 0-1 0,0 0 1 0,0 0-4 16,0 0 5-16,0 0-3 0,0 0-1 0,0 0 1 0,0 0 4 15,0 0-8-15,-18 3 7 0,18-3 2 0,-9 3-3 16,7-1 0-16,2-2 2 0,-4 5-4 0,4-5 4 16,-3 2 1-16,3-2-8 0,0 0 5 0,0 0 2 15,0 0 1-15,0 0-2 0,0 0 1 0,0 0-2 16,0 0 0-16,-6-7-1 0,6 7 5 0,1-5-5 16,-1 5-2-16,0 0 4 0,4-8 3 0,-1 7-2 15,-1-2 1-15,-2 3 0 0,5-5 2 0,-5 4 4 0,0 1-3 16,4-4-1-16,-4 4-5 0,5-4 5 0,-5 4 0 15,8 0 3-15,-2 0-4 0,-6 0-6 0,0 0 4 16,11 1 1-16,-8 3 3 0,4-1-4 0,-4-2-4 16,4 4 1-16,-5 2 5 0,2 1 1 0,-1-1-3 15,-2-2-1-15,-1 6 1 0,0-1 0 0,0 0 0 16,-4 2 1-16,-1-4-11 0,-3 4-47 0,-3 0-52 16,-6 1-111-16,0-4-116 0,-3 0-361 0,-7-2 160 0</inkml:trace>
  <inkml:trace contextRef="#ctx0" brushRef="#br0" timeOffset="60211.65">26384 12198 115 0,'0'0'133'0,"-4"-4"-6"15,4 4-11-15,-2-2-5 0,2 2-2 0,0 0-4 16,0 0-6-16,-2-5-2 0,2 5-4 0,0 0-7 16,-2-3-2-16,2 3-10 0,-3-4-2 0,3 4 0 0,0 0-10 15,0 0-3-15,0 0-6 0,0 0-5 0,0 0-6 16,0 0-3-16,0 0-4 0,0 0-2 0,0 0-8 15,0 0 0-15,-6 0 1 0,6 0 2 0,0 0-6 16,0 0 5-16,0 0-3 0,0 0 0 0,0 0-1 16,0 0 0-16,0 0-3 0,0 0 0 0,0 0 2 15,0 0-1-15,0 0-2 0,0 0 0 0,0 0-2 0,0 0-3 16,0 0-1-16,0 0 0 0,0 0-3 16,0 0-1-16,0 0-1 0,0 0 0 0,0 0 3 0,0 0-5 15,0 0-1-15,0 0 0 0,-2 9-1 0,2-9 1 16,0 5 2-16,-3-1 3 0,3-4-3 0,1 8 1 15,-2-5-1-15,2 2-2 0,-2-1 11 0,1 1 1 16,0 0 1-16,1 0-3 0,-1 2 2 0,-1 1-4 16,1 2-2-16,0-1 0 0,0 0-1 0,-3 3 6 15,2-3 1-15,1 2-3 0,0-1-24 0,-1-6-2 16,-2 5 4-16,3-1-2 0,-1 0 5 0,0-1-2 0,-1 3 2 16,1-3 0-16,0 4 2 0,-1-3-1 15,1 2 1-15,0 0 4 0,1 0-3 0,2 1 2 0,-2 1 5 16,-1 0-3-16,0-1 5 0,2 5-2 0,-1-5 1 15,1 2 0-15,1 3 1 0,-2 0 0 0,0 0 0 16,-2 1 3-16,4 0-3 0,-2 0 0 0,0 0 1 16,0-2-2-16,1 2 5 0,0 0-4 0,1-3 1 15,-1 1 2-15,-2-1-3 0,3-2 1 0,-2 3 0 0,4-1-2 16,-1-1 2-16,-1 3-3 0,0-4 1 16,1 1 1-16,-3-1-3 0,1-1-1 0,1 0 6 0,0 1-4 15,-2-2 2-15,2 3 0 0,-2-3-2 0,3 2 0 16,-1-3-1-16,-2 3-2 0,2-1 1 0,-2-1 1 15,2 4-1-15,-4-4 0 0,4 4 2 0,0-1-3 16,-4-1 2-16,0 3-1 0,0 2-1 0,4-1 1 16,-6-3 0-16,3-1 0 0,2 4 0 0,-3 1-1 15,2-5 1-15,-3 5 0 0,5-5-1 0,-2 1 1 16,0-2 1-16,2 0-4 0,-1 0 7 0,1 1-7 16,0-1 1-16,0 0 0 0,-2-1 1 0,2-2-1 0,-1 2 2 15,-1-2-3-15,2 1 2 0,0-3-2 0,-2 1 0 16,2 0 1-16,0 0-1 0,-2-2 1 0,3 0-2 15,-1 2 1-15,-1-2 3 0,-1-2-2 0,4 1-7 16,-4-1-29-16,0-3-20 0,4 5-32 0,-4-5-41 16,0 0-54-16,0 0-206 0,0-17-420 0,5 7 186 15</inkml:trace>
  <inkml:trace contextRef="#ctx0" brushRef="#br0" timeOffset="62078.12">26365 12187 111 0,'0'0'119'0,"-5"-2"-11"0,5 2-9 0,0 0-4 0,0 0-16 15,0 0-4-15,0 0-4 0,0 0-6 16,0 0-2-16,0 0-6 0,0 0 0 0,0 0-3 16,0 0 0-16,0 0-2 0,0 0-1 0,0 0-6 0,0 0-2 15,0 0-4-15,0 0 4 0,-5-1-4 0,5 1-6 16,0 0 1-16,0 0 4 0,0 0-4 0,0 0-1 15,0 0 1-15,0 0-1 0,0 0-3 0,0 0 0 16,0 0-5-16,0 0 0 0,0 0 3 0,0 0 1 0,0 0-2 16,0 0 2-16,0 0-4 0,0 0 2 15,0 0-1-15,0 0-4 0,0 0-4 0,12-5 1 16,-12 5-2-16,0 0-2 0,8 1 0 0,-8-1-3 16,9-5-3-16,0 5 3 0,1-3 0 0,-1 3-1 0,5-2 2 15,0-1-3-15,4-2 2 0,-4 1 2 16,9 1-4-16,-5 1 0 0,4-3-1 0,0 0 2 0,-3 3-3 15,1-3-3-15,1-1 0 0,-2 2 0 0,-3 3-1 16,2-3 3-16,-5 2 2 0,1-1 11 0,-1 1-5 16,-1 0 2-16,0 0-2 0,-2 0 4 0,1 1-5 15,-1 2 1-15,-2-2-4 0,-1 1 0 0,3-3-1 16,1 3-3-16,-2 0-1 0,3-1-3 0,-3 1 4 16,0 0 3-16,4-1-8 0,-3 0 1 0,2 0-3 0,2 1 3 15,0 0-1-15,0-3 1 0,3 3 1 0,0 0-8 16,0 0 9-16,-2-4-4 0,-3 4 1 0,2-2 0 15,0 2 1-15,1-3-2 0,-2 1-3 0,-4 1 5 16,3 1-3-16,-1-2 2 0,-2-1 2 0,1 1-2 16,-1 0-5-16,-1-1 6 0,1 2-7 0,-3 0 1 15,-2-2 1-15,1 3 0 0,-5 0 5 0,7-2-1 16,-5 0-1-16,-2 2 3 0,12 0-2 0,-6-1-3 16,-1-1 6-16,2 1-4 0,0 0 1 0,0 0-2 0,-1-1 3 15,2 2-3-15,0-1 1 0,0 0 1 16,0 1-3-16,-2-1 1 0,3 1 1 0,0-2-1 0,-4 2-3 15,-5 0 0-15,11 0 1 0,-11 0-2 0,8 0 5 16,-4-3-2-16,-4 3 2 0,0 0 1 0,8 0-4 16,-8 0 2-16,0 0 0 0,5-1 1 0,-5 1 0 15,0 0-2-15,0 0 3 0,5 1 0 0,-5-1-2 16,0 0 2-16,0 0-2 0,0 0 2 0,0 0-2 16,0 0 1-16,0 0-3 0,0 0-1 0,0 0 2 15,0 0 0-15,0 0-2 0,0 0 3 0,0 0 2 16,0 0 1-16,0 0 0 0,0 0-3 0,0 0-1 0,0 0 0 15,0 0 0-15,0 0 1 0,0 0-1 16,0 0 2-16,0 0-3 0,0 0 2 0,0 0 1 0,5 3-3 16,-5-3 0-16,0 0-1 0,0 0 3 15,0 0 3-15,1 4 0 0,-1-4-4 0,3 3 2 0,-3-3-1 16,0 0 0-16,0 0 0 0,-3 7 3 0,3-7-3 16,0 0-6-16,4 3 10 0,-4 0 0 0,0-3-3 15,3 2 0-15,-3-2 3 0,1 5-1 0,-1-5-1 16,0 4 1-16,0-4 6 0,3 4 0 0,-6 0 4 15,3-4-4-15,-1 7 1 0,1-7-3 0,1 3 4 0,-1 0-3 16,0 2 1-16,0-1-3 0,3 0 7 0,-2 0-1 16,-1 1 1-16,1 0 3 0,-2 1 2 0,1-1 5 15,0 4-2-15,0-4-3 0,0 5-1 0,0-3 3 16,0 5 4-16,1-2 4 0,-1 1-4 0,0 2 1 16,0-1 1-16,3-2-3 0,-2 3 1 0,-1-1-3 15,3-1-3-15,-2 6 3 0,2-5-3 0,-3 1-2 16,3-4-2-16,-3 5 0 0,0-2 3 0,0 1-5 0,0-1 3 15,3-2-6-15,-6 2 5 0,3-1 0 0,0 0-3 16,0 1 1-16,0 0 1 0,0 0 0 16,0-2-3-16,3 1-1 0,-2 2 1 0,2-1-5 0,-2-1 3 15,0 0 0-15,-1 0-1 0,0 0-2 0,3 2 3 16,-2-2 1-16,-1 3 4 0,-1-4 2 16,1 3-3-16,0 0 1 0,0 2-2 0,0-6-1 0,0 4 0 15,0-1 0-15,1-3-2 0,-1 1 1 0,0 0 2 16,0 1-9-16,3-1 7 0,-3 1-1 0,0-2 2 15,0 0-5-15,-3-1-1 0,2-1 1 0,2 0-2 16,-1 0-3-16,0 3 4 0,0-3-1 0,0 3 1 0,-1-3-1 16,1 1 0-16,-3-2 1 0,3 1-1 15,0 1-1-15,0 0-1 0,0-1 3 0,0 2 1 16,-1-1-4-16,0 0 2 0,-2 3-1 0,3-6 1 0,0 2 0 16,0 0-6-16,0 1 5 0,4-2-1 0,-5 2 3 15,1 1 1-15,-3-1-1 0,6 2-1 0,-2-3-2 16,0 3-1-16,-1-4 0 0,3 2 2 0,-2-3-5 15,-1 5 4-15,5-1 0 0,-5 1-3 0,2 0 5 16,-1 0-2-16,-1-1 1 0,1-1 0 0,-1 1-1 16,0-1-2-16,0 3 4 0,3-3-4 0,-3-1 2 15,0-2-4-15,0 0-2 0,1 2 3 0,-1 0 2 16,0-2 0-16,0 3 0 0,1-3 2 0,-1 3 0 0,0-2-3 16,3-1 3-16,-2 1 0 0,0 0-3 15,-2-2-1-15,1 2 3 0,1-2-2 0,-1 1 4 0,2 0-4 16,-2 0 1-16,0 0-1 0,0 2 0 0,1-5 0 15,-1 3 1-15,1 0 0 0,-1 0-1 0,0 0 2 16,3 0 0-16,-6-1 2 0,6 4-4 0,-6-3-6 16,3 2 2-16,3-2 8 0,-3-1-4 0,0 1-1 15,0 4 5-15,0-5-3 0,0 4 0 0,0-2 1 16,-3 1 1-16,3-2 2 0,0 0-9 0,0 0 7 16,0 1 0-16,-2-2 1 0,2 0-2 0,0-4-2 15,0 6 1-15,-2-3 2 0,2-3-1 0,-1 3 0 0,1-3-3 16,0 5 4-16,0-5-1 0,0 0-4 15,0 0 1-15,0 0 7 0,0 0-2 0,1 3 0 0,-1-3-3 16,0 0-2-16,0 0-36 0,0 0-30 0,0 0-47 16,-6-10-59-16,5 3-104 0,-2-1-195 0,2-2-513 15,1 0 228-15</inkml:trace>
  <inkml:trace contextRef="#ctx0" brushRef="#br0" timeOffset="63512.11">26437 13375 20 0,'0'0'148'0,"0"0"-4"15,0 0-5-15,0 0-12 0,0 0-6 0,0 0-12 16,0 0-5-16,0 0-11 0,0 0-6 0,0 0-9 0,0 0-2 16,0 0-4-16,0 0-4 0,-6-3-6 15,6 3-10-15,0 0-4 0,-4-2 1 0,4 2-8 0,0 0 1 16,0 0-2-16,-6-3-5 0,6 3 2 0,0 0-5 16,0 0-1-16,0 0-4 0,-7 0 0 0,7 0-5 15,0 0 0-15,0 0-9 0,0 0 6 0,0 0-5 16,0 0 0-16,0 0 0 0,0 0-2 0,0 0-4 15,0 0 3-15,0 0-2 0,0 0 2 0,0 0-3 16,-6-2-1-16,6 2 2 0,0 0-4 0,0 0 8 16,0 0 3-16,0 0 1 0,0 0 2 0,0 0 8 0,0 0 0 15,0 0 3-15,0 0-1 0,0 0 3 16,0 0 2-16,0 0-3 0,0 0 0 0,0 0-3 16,0 0-2-16,0 0-2 0,0 0-3 0,0 0-2 0,0 0-2 15,0 0-3-15,0 0 3 0,0 0-4 0,0 0 0 16,23 3 1-16,-15-3-4 0,0 0 3 0,-2 0 10 15,4 2-2-15,-1-2-1 0,-1 0-2 0,2-2-8 16,-1 0-2-16,4 1 6 0,-2 1-4 0,0-2 0 0,0 1 2 16,2 0 1-16,-3-2-1 0,3 3 2 0,0 0-3 15,1 0 2-15,-1-1-8 0,-1-1 2 16,2 4 3-16,-1-2-1 0,1 0-2 0,-2 0 1 0,2 0-3 16,-4 0 1-16,3 1 0 0,-1-1-3 15,0 0 4-15,1 0-3 0,-2 0-1 0,0 0-1 0,0 0 1 16,-1-1 0-16,-1 1 0 0,3 0-2 0,-5 1 1 15,4-1 2-15,0 0-2 0,-1 2 0 0,-2-2-1 16,3 1 2-16,-2 0-1 0,4-1 0 0,-1 1 1 16,-1-1-2-16,1 2-2 0,2-1 2 0,-4-1 1 15,3 0-3-15,-4 1 1 0,-2 2 0 0,5-3 1 0,-3 0-3 16,-1 1 2-16,-1-1-1 0,1 1 0 16,-2-1 2-16,3 0 1 0,-9 0-4 0,12 3 4 0,-5-3-3 15,-2 0 0-15,1 0 0 0,-6 0-2 0,11 0 2 16,-5 0 1-16,2 0 3 0,0-3-3 0,-3 3 2 15,1-1-1-15,1-2 1 0,-2 2 0 0,-5 1-1 16,6 0-5-16,-6 0 2 0,13-2 0 0,-7-1-1 16,-2 2 3-16,-4 1-1 0,8 0-4 0,-8 0 7 15,8-1-4-15,-8 1 3 0,14 0-1 0,-14 0-4 16,7 1-2-16,-2-1 8 0,3 0 0 0,-8 0-5 16,6-1 5-16,-6 1-3 0,9 0 4 0,-9 0-2 0,9 0 1 15,-9 0-1-15,12 0-1 0,-6 0-3 0,-6 0 6 16,0 0 0-16,9 0 0 0,-9 0-5 0,0 0 5 15,7 0-8-15,-7 0 6 0,7-2-3 0,-7 2 3 16,0 0-5-16,0 0 6 0,9 0-5 0,-9 0 5 16,0 0-3-16,0 0 0 0,0 0 1 0,0 0-5 15,0 0 8-15,0 0 0 0,0 0-4 0,5 3 2 16,-5-3 0-16,0 0 0 0,0 0-1 0,0 0 1 16,8 0 4-16,-8 0-2 0,10-1-3 0,-5 2 1 0,-5-1 0 15,9 1-1-15,-2-1 1 0,-1 1 1 0,-6-1-1 16,10 0 1-16,-6 2-1 0,-4-2-3 0,9 1 3 15,-4 0-1-15,-5-1-3 0,0 0 5 0,8 0-4 16,-8 0 4-16,5 1-4 0,-5-1 2 0,0 0 1 16,8 0-3-16,-8 0-3 0,0 0 6 0,0 0 2 15,5 2-4-15,-5-2 4 0,0 0-1 0,0 0 2 16,0 0-1-16,0 0-1 0,0 0 0 0,0 0-1 16,0 0-1-16,0 0 0 0,0 0-22 0,0 0-43 15,0 0-51-15,0 0-90 0,0 0-223 0,-23-4-465 0,20 1 206 16</inkml:trace>
  <inkml:trace contextRef="#ctx0" brushRef="#br0" timeOffset="70511.58">27477 12470 78 0,'0'0'93'0,"-4"2"-2"0,4-2-5 16,0 0-12-16,-5 0-4 0,5 0-2 0,0 0-4 16,-4 3-7-16,4-3 2 0,0 0-3 0,-5 0-8 15,5 0-1-15,0 0-11 0,0 0 4 0,0 0-2 16,-9 1-2-16,9-1 2 0,0 0-2 0,0 0 0 0,0 0-7 15,0 0 4-15,0 0-3 0,0 0 0 16,0 0 9-16,-5 1-14 0,5-1-3 0,0 0-6 0,0 0-4 16,0 0 3-16,0 0-3 0,0 0 4 15,0 0-1-15,0 0-4 0,0 0-3 0,0 0 4 0,0 0-5 16,0 0 5-16,0 0-3 0,0 0-5 0,-5 2 4 16,5-2-1-16,0 0 2 0,0 0 4 0,0 0-1 15,0 0-4-15,0 0-3 0,0 0-1 0,0 0 5 16,0 0-1-16,0 0 5 0,0 0-6 0,0 0 2 15,0 0 3-15,0 0-3 0,0 0 9 0,0 0-8 16,0 0 2-16,0 0-1 0,0 0 0 0,0 0 2 16,0 0-7-16,0 0 3 0,0 0-2 0,0 0 0 0,0 0-7 15,0 0 8-15,0 0 0 0,0 0-1 0,0 0 1 16,0 0-3-16,0 0-1 0,0 0-1 0,0 0 0 16,0 0 3-16,0 0 1 0,0 0 2 0,0 0 1 15,0 0 0-15,0 0-1 0,0 0 1 0,0 0-1 16,0 0-4-16,0 0 2 0,0 0-3 0,0 0-1 0,0 0 3 15,0 0-1-15,0 0 0 0,0 0 1 0,0 0 2 16,0 0-5-16,0 0 4 0,0 0-2 16,0 0-3-16,0 0 3 0,0 0 1 0,0 0-2 0,0 0-3 15,13 3 16-15,-7-1 13 0,-6-2-10 16,11 1-2-16,-4-1 5 0,-1 2 1 0,2 0-2 0,1-2-3 16,2 0 1-16,3 0-5 0,-1 0 2 0,6 0 1 15,-1 0 1-15,3-2 3 0,-1 2-4 0,-1-2-1 16,0 1-1-16,3 1-5 0,5-2 6 0,-8 0-2 15,1 1 1-15,1 1 0 0,-2 0-1 0,0 0-5 16,-3-2 3-16,-1 2-1 0,2 0-2 0,0 0 0 0,-5 2-2 16,2-2-1-16,-1 1 0 0,-1-1 0 0,1 0-3 15,-1 0-5-15,-1 2-1 0,-3 0 9 0,2-2-5 16,3 0 2-16,-3 1-1 0,3 1 0 0,-5-2 0 16,2 0 1-16,3-2-3 0,-2 2 1 0,-1 0 0 15,4 0 0-15,-2-1-1 0,6 1 0 0,-5 1-1 16,4-2 2-16,1-1-5 0,0 2 2 0,1 0 3 15,-1 0 0-15,0-2-1 0,-1 4 2 0,-3-4-3 16,4 2 0-16,-6 0 1 0,1 2 2 0,1-2-4 16,-2 0 3-16,2 0-3 0,-4 0 0 0,4 2 4 15,-2-2 0-15,-1 0-5 0,1 1 0 0,-1-1 4 0,-2 0-1 16,0 0 3-16,4 2-8 0,-7-4 5 16,2 4-1-16,-1-4 2 0,0 4-1 0,-7-2-6 15,12 0 4-15,-7 0 1 0,1 0 0 0,2 0 3 0,-2 0-3 16,-6 0 0-16,12 0 0 0,-5 0 0 0,-7 0 1 15,10 0-1-15,-4 0 0 0,-6 0-1 0,9 0-1 16,-9 0-6-16,8 0 8 0,-8 0 0 0,0 0-1 16,8 0 2-16,-8 0 2 0,0 0-3 0,0 0 2 15,7 0-3-15,-7 0 3 0,0 0-1 0,0 0-1 0,0 0-2 16,0 0-5-16,0 0-9 0,0 0-14 16,0 0-10-16,-25 2-20 0,19-2-15 0,-2 0-20 0,0 2-25 15,0-4-46-15,-3 2-150 0,-2-2-340 0,1 2 151 16</inkml:trace>
  <inkml:trace contextRef="#ctx0" brushRef="#br0" timeOffset="70961.45">28105 12438 99 0,'0'0'134'0,"-4"-1"-14"0,4 1-7 0,0 0-13 0,0 0-8 15,-5-1-2-15,5 1-12 0,0 0-4 0,0 0-9 16,-1-4-3-16,1 4-2 0,0 0-9 0,0 0-8 16,0 0 1-16,0 0-4 0,0 0-6 0,1-6 1 15,-1 6-6-15,0 0-2 0,0 0-4 0,0 0 0 16,2-6-3-16,-2 6-1 0,1-3 0 0,-1 3-4 0,0 0-4 15,6-2-1-15,-6 2 3 0,4-1-2 0,-4 1 0 16,0 0-5-16,0 0 0 0,9 2-4 16,-9-2 4-16,4 3-5 0,-4-3 6 0,4 3 0 0,-2 1-3 15,0 1-1-15,0-2 5 0,-2 1-2 16,1 1 0-16,1-2-6 0,-2 4 5 0,2-2-2 16,-2-1 10-16,0 5 0 0,2-5-2 0,0 3-5 0,-2 3 5 15,0-3 5-15,0-1-1 0,0 2-3 0,0-2-2 16,-2 2 6-16,0 1-4 0,2-1 3 0,0-2-4 15,0-1-3-15,0 2 6 0,0-3-7 0,-2 2 1 16,0-2 0-16,1 1-2 0,-5 0 3 0,3-3-2 16,-2 3-4-16,1-2-23 0,-3-1-31 0,1-1-44 0,6-1-189 15,-11-3-306-15,6 0 135 0</inkml:trace>
  <inkml:trace contextRef="#ctx0" brushRef="#br0" timeOffset="71845.53">28836 12103 124 0,'0'0'130'0,"3"-1"-16"16,-3 1 3-16,0 0-11 0,0 0-5 0,0 0-9 16,0 0-6-16,0 0-10 0,0 0-2 0,0 0-7 15,0 0-6-15,0 0-4 0,5-1-3 0,-5 1-1 16,0 0-5-16,0 0-9 0,0 0-2 0,0 0-4 15,0 0-1-15,0 0-6 0,0 0-1 0,0 0-3 16,0 0-5-16,0 0 1 0,5 3-2 0,-5-3 1 16,6 3-6-16,-3-1-6 0,-3-2 12 0,4 6-6 0,-3-4 0 15,2 1-2-15,-1 0 5 0,1 3-3 16,-2-1-2-16,-1-1 5 0,0 4-2 0,0 0 1 0,0-2-2 16,0 6 2-16,0-3 2 0,3 2 5 0,-3 2 0 15,0 3 1-15,2 0 4 0,1 2 2 0,-2 2 3 16,3-2 2-16,-4 1-1 0,0 3-1 0,1 2 2 15,-2 3 3-15,-3-2 0 0,4-2 2 0,0 2-3 16,0 4 6-16,-1-3 11 0,2 1-4 0,-2-2-1 0,0 1-10 16,-3 0 0-16,9-1-1 0,-4 1-1 0,-1-6-4 15,5-1 2-15,-5 5-5 0,1-5-1 0,1-1-2 16,-1 1-1-16,0-1-4 0,3-1-3 0,-1 0 1 16,-2-1-4-16,0-5 1 0,-1 2-3 0,1 1 0 15,1-6-2-15,-1 2-1 0,-2-3 1 0,2 0 0 16,-2 0-3-16,1-2-2 0,0 0 5 0,1-1-6 15,-1 0 3-15,-1 0-1 0,1-4 0 0,1 4-3 0,-1-4 4 16,0 0-2-16,0 0-1 0,0 0-2 16,0 0-18-16,0 0-30 0,0 0-19 0,13-8-38 15,-11 2-32-15,5 1-57 0,-3-2-198 0,-1-3-422 0,3 1 187 16</inkml:trace>
  <inkml:trace contextRef="#ctx0" brushRef="#br0" timeOffset="73160.44">28886 12122 95 0,'0'0'111'15,"5"-3"4"-15,-2-1-3 0,-1 3-16 0,2-3-1 0,0 2-13 16,1-3-1-16,1 3-9 0,0-2 0 0,0-2-7 16,2 1-13-16,2-1 6 0,-1 0-8 0,0 0-3 15,1 1-2-15,3-2 0 0,-2 2-7 0,3-2 7 16,-1 2-7-16,1 1-4 0,0-2-8 0,5-1 2 0,-6 4 1 15,4-2-1-15,-4 3-2 0,1-5-9 0,-3 6-3 16,-1-2 8-16,3 2-10 0,-1-3 2 16,-2 1 2-16,1 3-10 0,0-2 11 0,1 2-3 0,-1-3 2 15,0 2 3-15,-1 0 1 0,1-1 4 0,0 1-2 16,-2-1-5-16,0 0 3 0,-3-1-8 0,3 3 4 16,0 0-4-16,-4-1 5 0,3-1-6 0,0 1-3 15,0-1 1-15,-1 2 0 0,-1-1-2 0,-6 1 3 16,12 0-3-16,-12 0-1 0,14 0 0 0,-6 1-1 15,-1-1 2-15,1 0-3 0,-2 0 6 0,-6 0-3 16,13 0-4-16,-8 0-2 0,2 1 1 0,-2 0 5 0,-5-1-4 16,11 0 0-16,-7 1-2 0,2 1 0 0,-6-2 1 15,8 1 3-15,-8-1-7 0,4 0 5 16,-4 0-3-16,2 3 2 0,-2-3-1 0,0 0 0 0,7 2 0 16,-7-2-1-16,0 0 3 0,0 0-1 0,5 2-2 15,-5-2-2-15,5 3 0 0,-4 0 1 0,3-1 3 16,-4 3 2-16,4-3-4 0,-3 3 0 0,2-3 2 15,-2 3-1-15,-1 0-3 0,3 1 4 0,-2-2-5 16,-1 2 6-16,1-1-2 0,2 2-2 0,-3-2-4 16,0 1 8-16,1 0-2 0,-1 3-2 0,3-1 5 15,-2 0-3-15,1-1 1 0,0 4-1 0,0-2 2 16,1 1-3-16,-2 2 7 0,0 0-4 0,1 0-2 16,0 1 2-16,0-3-2 0,-1 1 0 0,3 6 2 0,0 0 5 15,-1-2 4-15,4 1-1 0,-4-4 0 0,1 5-5 16,0-7-1-16,-2 2-2 0,0 2 5 0,1 1-2 15,-2-5 0-15,0 6 5 0,1-4-3 0,-2-2-1 16,1 3-3-16,0 3 2 0,0-1 3 0,2-3-5 16,-2 1 2-16,0-1-3 0,-1-2 4 0,2 3-6 0,-2 3 0 15,-2-3 1-15,4-1 5 0,-2 3-2 16,1-3 4-16,1 0-3 0,1 3-2 0,-2-3 2 16,1 1-3-16,-4 0 1 0,2-1 1 0,0 0-1 0,2 2-2 15,-2-2 3-15,1 0 1 0,-1 1-4 0,0-1 3 16,1 0-2-16,0 0-2 0,1 1-4 0,-1-4 4 15,0 4 1-15,1-1-1 0,0 0 4 0,0-3-2 16,-1 1-3-16,2 2-3 0,-3-1 3 0,0-2 1 16,0-2 0-16,0 0 2 0,0 0 0 0,0 3 1 15,0-3 1-15,0 1-5 0,0-1 2 0,0 1-5 16,0-1 3-16,0-1-2 0,2 2 4 0,-4-4 2 16,2 4-6-16,0-2 2 0,0 0 1 0,-3 0 1 15,3 0 2-15,-1-3-2 0,1 4-1 0,-2-5-4 16,2-2 3-16,0 7 4 0,-1-2-2 0,0-1-4 0,-2 0 4 15,2 0-3-15,1 1 4 0,0-5-6 0,-3 7 2 16,3-4 0-16,-2 0-4 0,-1 2 8 0,0-1-1 16,3 1-2-16,-3-2-5 0,0 1 7 0,2-1-3 15,-3 1 2-15,2-1 0 0,-2 0-4 0,4-3 3 0,-5 5 2 16,2-4-1-16,-2 2 1 0,-2 0-3 16,0-2 3-16,-1 2-1 0,2-2 0 0,-5 0 2 15,1 3-1-15,-3-4 1 0,2 1-2 0,-2-1 3 0,-6 3-1 16,2-3 4-16,-2 1 1 0,-4-1 1 0,5 0 2 15,-3-1-3-15,0-3 9 0,-6 0 4 0,7 4 3 16,-9 0 4-16,2-2 1 0,-1-2-3 0,7 1 5 16,-1 0-3-16,2-1 2 0,-2 1 0 15,2 1-4-15,1-1-1 0,-2 1 0 0,3 0-3 0,-1 1-2 16,6 0-3-16,-1 1 4 0,3-1 4 0,-1-1 0 16,7 2-5-16,-2-1 0 0,7 1-3 0,-11-1 1 15,6 0-2-15,-4-1-3 0,3 2-4 0,-1-1-6 16,1 1-29-16,-1-2-45 0,1 0-58 0,1-2-83 15,1 3-215-15,-1-3-460 0,0 3 204 0</inkml:trace>
  <inkml:trace contextRef="#ctx0" brushRef="#br0" timeOffset="74606.31">28817 13474 174 0,'-1'-5'185'0,"-2"3"-18"15,3 2-7-15,0-5-7 0,0 5-7 0,0 0-4 16,-1-7-11-16,1 3-8 0,0 4-7 0,0-4-11 0,-3 1-7 15,3 3-6-15,0-5 1 0,0 5-8 0,0-6-7 16,0 6-6-16,3-5-7 0,-3 5-5 0,1-6-6 16,3 2-8-16,0 2-1 0,2 2-9 0,-2-3-1 15,-4 3-3-15,10-1-4 0,-2 1-2 0,-2 0 0 16,2 0-5-16,0 4-3 0,1-2-3 0,1 1 1 16,-4 2-1-16,1-1-2 0,-2-1-2 0,0 3-2 15,0-1-4-15,-1 1-1 0,-2-1 2 0,1 1 0 16,-3 0-6-16,1-1 6 0,-3 2 0 0,-2 0 0 15,1 0 0-15,-3 0 0 0,1 1-2 0,0-3 0 16,-3 2-1-16,-2-2 0 0,1 0-2 0,-1-1-2 0,-1 1 6 16,1 0-7-16,5-3 3 0,-4 1 3 15,5-2-3-15,-2 0 1 0,1 2 2 0,-2-2 1 16,2 0-4-16,5-1 2 0,-5 2-2 0,5-2 0 0,0 0 0 16,-7 1-3-16,7-1 2 0,-3 3 0 0,3-3-2 15,0 0 4-15,0 0 0 0,0 0-5 0,0 0 7 16,0 0-4-16,19 0 0 0,-14-3 0 0,1 2-1 15,2-1 2-15,0 0-2 0,2 2-15 0,-1-3 3 0,1 1-7 16,2-2 0-16,1 0-5 0,-1 0-6 0,2 0 1 16,-3 0-1-16,0 0 2 0,2 2-2 0,-4-1 1 15,0-2 0-15,0 2 4 0,-2 1 2 0,1 0 4 16,-1-1 2-16,0-1 3 0,-2 3 3 0,3-1-1 16,-3 0 1-16,-1-1 0 0,1 1 4 0,0 1-3 15,-5 1 2-15,7-2 2 0,-7 2-1 0,7-4 3 16,-7 4 0-16,4-1 0 0,-4 1 1 0,0 0-2 15,0 0-4-15,4-1 7 0,-4 1 0 0,0 0 2 0,0 0-2 16,0 0 1-16,0 0 0 0,0 0 0 16,0 0 1-16,0 0-3 0,-12 8 0 0,11-7 5 0,1-1-3 15,-2 7 1-15,0-4 3 0,2 1-7 0,0-4 6 16,0 8-1-16,-1-3 0 0,1-1-3 16,0-4 1-16,1 7 3 0,-1-2 3 0,0 0-7 0,4 0 4 15,-4-2 1-15,1 1-1 0,3-1-1 0,-1 1 0 16,-2 0-4-16,4-3-1 0,-1 2 8 0,1-1 1 15,0-2-1-15,-5 0-2 0,12 0-2 0,-6 3 2 16,2-6 2-16,-8 3-1 0,11 0-4 0,-4-4 3 0,-1 2-3 16,2-2 6-16,-2 0-7 0,-1 1 5 15,0-1-4-15,1 1 3 0,-3 0 1 0,0-1 1 16,-1 1-3-16,0-1 2 0,0-1-2 0,1 3 1 0,-3-3 4 16,0 5 4-16,0-7 4 0,-1 3-4 0,-1 0 8 15,0-1 0-15,-1 1-2 0,0 1-2 0,-3 0-2 16,2-1 2-16,-1 1-2 0,1-1 3 0,-1 3 4 15,-1-2-3-15,-2 1 1 0,2-2-2 0,-2 4 1 16,2-2-5-16,-2 1-3 0,8 1 2 0,-9-2 0 16,9 2-2-16,-9 0-4 0,9 0 2 0,-6 0 3 15,6 0-8-15,-9 5-27 0,5-5-27 0,0 4-28 0,0-2-46 16,4-2-90-16,-5 1-117 0,5-1-362 0,0 0 160 16</inkml:trace>
  <inkml:trace contextRef="#ctx0" brushRef="#br0" timeOffset="75014.47">29347 13464 17 0,'0'0'166'0,"-12"3"-11"15,12-3-17-15,-4 2-12 0,1 1-10 0,3-3-14 0,-1 5-7 16,1-1-8-16,0-4-6 0,1 8-4 0,1-4-11 16,0-1-3-16,1 1-3 0,2 1-10 0,-3-2-5 15,3 1-5-15,1 1 0 0,0-2-7 0,0-1-4 16,3 1-3-16,-1-1 2 0,2 0-3 0,-3-2-2 16,0 1-5-16,-7-1-1 0,10-2-3 0,-4 1 2 15,-6 1-6-15,7-2 4 0,-2-2-7 0,-3 0 0 16,1-1 1-16,-3 1-4 0,0-1 3 0,-2 0-2 15,1 0 6-15,-1 0 3 0,0-1 7 0,-1 1 0 0,-1 0-1 16,-1-2 9-16,1 1 1 0,-1 2-5 0,0-1 5 16,-2-1-5-16,-1 1 3 0,0 0-3 0,0 4 1 15,-2-2-4-15,3-1-2 0,0 3-5 0,1-2 3 16,-2 2-4-16,2-2-1 0,6 3-3 0,-12 0 2 16,7-2-2-16,5 2-2 0,-7 2-13 0,7-2-28 15,-7 4-30-15,6 0-35 0,1-4-65 0,0 0-154 16,-3 4-344-16,3-4 153 0</inkml:trace>
  <inkml:trace contextRef="#ctx0" brushRef="#br0" timeOffset="75555.46">29597 13430 108 0,'0'0'167'0,"0"0"-12"0,0 0-16 0,0 0-16 16,0 0-9-16,0 0-14 0,0 0-7 0,0 0-6 15,0 0-8-15,0 0-1 0,-4 13-3 0,0-9-5 16,3-1-6-16,-2 2-7 0,2-1-4 0,-2-1-2 0,2 2-6 15,2 1 1-15,-1-2 6 0,3 0-6 0,1-1-3 16,-2 2-2-16,1-3-8 0,1 3-1 0,1-3-6 16,1 0 0-16,2-1-2 0,-2 1-4 0,1 0-3 15,0-2 4-15,-2 0-8 0,4 2 2 0,-9-2-4 16,9 0 1-16,-4-2 5 0,-5 2 3 0,8 0-3 16,-2-4 6-16,-2 2-5 0,-3-1-2 0,2-2 6 15,-3 5-2-15,0-8 2 0,-3 4-1 0,2-1-9 0,-3 2 4 16,0-3 0-16,0 2-2 0,-2 0-2 15,-3-3-4-15,0 4 0 0,-1-1-23 0,-1-2-46 0,0 2-53 16,-1-2-258-16,1 0-402 0,1 1 178 0</inkml:trace>
  <inkml:trace contextRef="#ctx0" brushRef="#br0" timeOffset="81237.25">28817 13039 65 0,'0'0'111'0,"0"0"-13"16,0-5-7-16,0 5-3 0,0 0-9 0,0 0-3 15,0 0-8-15,0 0 3 0,0 0-13 0,0 0 9 16,0 0-8-16,0 0 1 0,0 0-7 0,0 0 0 15,0 0-4-15,0 0-3 0,0 0-5 0,0 0-2 16,0 0-5-16,0 0 0 0,0 0-6 0,0 0 2 0,0 0-2 16,0 0-3-16,0 0-4 0,0 0-1 0,0 0-2 15,0 0 0-15,0 0-3 0,0 0 2 0,0 0-2 16,0 0-6-16,0 0 0 0,0 0 2 0,0 0 0 16,0 0 1-16,0 0-2 0,0 0-2 0,0 0-1 15,-17 5-1-15,17-5 0 0,-5 5 2 0,-1-1 0 16,-2 1 7-16,-1 0-7 0,0 3 3 0,-3 1 1 15,3-2-4-15,-5 3 3 0,1-1 1 0,-2 1 8 16,-1 5 1-16,0-2-1 0,0-2-4 0,-8 4 3 16,7-4 17-16,-6 6 0 0,4-2-2 0,3-2-4 0,0-1-1 15,-3 0-3-15,2 1-5 0,0-3 1 16,-5 5-1-16,7-4-6 0,-2-1 4 0,0-2-2 0,3 3-4 16,-4-2-2-16,1 2 6 0,1-1-2 0,2 0-6 15,-3-1 6-15,2 3-2 0,1 0-7 0,-2-3 7 16,0 2-4-16,2 1 0 0,3 0 3 0,-2-1-6 15,3-1 2-15,-1 0-6 0,2-2 4 0,-1 3-1 16,3-3 1-16,0 1-1 0,3-4 0 0,0 1 0 0,-2-1 1 16,2 0-1-16,0-1 0 0,3 1-4 0,-3-3 3 15,4 3-9-15,-4-3-15 0,4-2-23 16,-1 4-18-16,1-4-18 0,-2 4-35 0,2-4-59 0,0 0-140 16,0 0-339-16,0 0 151 0</inkml:trace>
  <inkml:trace contextRef="#ctx0" brushRef="#br0" timeOffset="82227.19">27493 13839 127 0,'0'0'145'0,"0"0"-2"0,-4 2-4 0,4-2-15 0,0 0-5 16,0 0-7-16,0 0-11 0,0 0-7 0,0 0-5 15,-10-4-3-15,10 4 0 0,0 0-1 0,-5-3-5 16,5 3-5-16,-1-2-7 0,1 2-6 0,0 0-5 15,0 0-2-15,0 0-5 0,0 0-6 0,-3-5-10 16,3 5 4-16,0 0-4 0,0 0-3 0,0 0-4 0,9-5-5 16,-2 3-2-16,0 0-2 0,0 1-1 0,-1 1-5 15,3 0 2-15,0 1-2 0,0 1 1 0,-3 0 0 16,2-1-5-16,-2 1-1 0,2 1-1 0,-3 1-1 16,2-2-2-16,-1 3 0 0,-2 0 0 0,-2 0-1 15,-2 0 4-15,2 0-9 0,-2 0 10 0,-2-1-1 16,0 0-6-16,0 2 3 0,0-1-2 0,-2-3 2 15,-1 3-2-15,0 1 2 0,1-2-1 0,-1-2-1 16,-4 2 0-16,5 1 1 0,-1-2-11 0,-3-1 12 16,3-1-3-16,0-1 4 0,-4 1-2 0,4 0-2 15,-3 1 2-15,3-1-2 0,1 0 1 0,-2 2-1 0,6-3 2 16,-9 0-2-16,9 0 1 0,-4 3-1 16,0-3 3-16,4 0-2 0,0 0-1 0,0 0-1 0,-5 4 2 15,5-4-1-15,0 0 1 0,-5 2 0 0,5-2-3 16,0 0 4-16,0 0-4 0,0 0 0 0,16 1-2 15,-9-1 4-15,-7 0 3 0,14 0-1 0,-5 0-2 16,2-2-1-16,1 1 5 0,-3-3-2 0,4 1 1 16,-3-2 0-16,2 1-3 0,-1 1 1 0,-2-4-1 0,1 2-2 15,-3 3 0-15,3-2-1 0,-4-2 4 0,1 1-2 16,-3 3 2-16,1-1-1 0,0 1 1 0,-1 0-3 16,-4 2 1-16,3-4 1 0,-3 4-2 0,4-1 2 15,-4 1-2-15,0 0 1 0,0 0 0 16,5-3 0-16,-5 3-2 0,0 0 3 0,0 0-2 0,-1 12 3 15,0-7-2-15,0-1 2 0,-1 4 1 0,0-5-2 16,2 3-2-16,0 0-1 0,-2-2 4 0,4 2-1 16,-2-1 1-16,1 2 1 0,2-3-3 0,-1 2 1 15,1 0 2-15,-1-1-3 0,1-2 2 0,2 4-1 16,-1-2-1-16,-2 0 2 0,1-1-1 0,1 1 1 0,0 0-3 16,-1 0 4-16,1 1-2 0,-2-2-1 15,0 0-3-15,0-1 4 0,-2 0 1 0,2 1 2 0,-2-4-6 16,-2 4 4-16,0 0 1 0,2-4-1 0,-10 4-5 15,5-1 8-15,-2-3 0 0,1 1-1 0,-2-1-4 16,1 0 2-16,-1 0 2 0,0 0-1 0,-2-1-4 16,2-2-17-16,2 1-18 0,-2-2-6 0,5 1-22 15,-3-4-23-15,3 0-34 0,0-1-28 0,2-2-152 16,-2-1-326-16,6-2 145 0</inkml:trace>
  <inkml:trace contextRef="#ctx0" brushRef="#br0" timeOffset="82622.92">27657 13864 87 0,'6'-2'126'0,"-1"-1"-10"0,2 1-1 0,0 0-11 15,1 1 3-15,-1 1-9 0,1 0-4 16,1-3 2-16,4 3-6 0,-3 0-3 0,2 0-12 0,-2 0-9 16,0 0-3-16,-1 4-8 0,3-1-7 0,-3 0-4 15,-2 0-1-15,0 1-10 0,-1-1 8 0,0 2-2 16,-2 2-1-16,3-2 4 0,-3 4 0 0,-3-1 4 16,1 1-2-16,-2-2-5 0,-1 3-1 0,1 0-3 15,0-3-4-15,-1 2-2 0,1-3-6 0,-1 3 1 16,1-3-7-16,1 0 2 0,-1-1-3 0,0 0 2 15,2-2 1-15,1 1-7 0,1-1 3 0,1-1-2 0,1-2-2 16,-6 0-3-16,13-5-1 0,-2 4 1 0,-3-3-3 16,1-2 1-16,-2 0 0 0,0 1 0 0,-2-1-3 15,0 2 2-15,3-5 0 0,-4 4-1 0,2-2 3 16,-2 2-4-16,0 0 3 0,-3 1-3 0,3-1 1 16,0-1-2-16,-3 2-5 0,3 1 2 0,-4-1 5 15,0 4-4-15,4-6-1 0,-3 4 4 0,-1 2-2 16,5-3 2-16,-5 3-3 0,0 0-3 0,0 0 2 15,4-4 2-15,-4 4-1 0,0 0 2 0,0 0 0 16,0 0-9-16,0 0 7 0,9 4-2 0,-9-4 4 16,3 5-4-16,-2-2 4 0,0 2-2 0,-1-5 0 15,4 3-1-15,-4-3 2 0,3 5-1 0,0-1 0 0,-3-4-4 16,2 3 3-16,-2 1-17 0,0-4-15 16,0 0-28-16,0 0-30 0,0 0-44 0,0 0-190 0,0 0-350 15,0 0 155-15</inkml:trace>
  <inkml:trace contextRef="#ctx0" brushRef="#br0" timeOffset="83576.83">27732 13186 164 0,'0'0'169'0,"0"0"-13"16,0 0-8-16,0 0-14 0,0 0-8 0,0 0-14 16,0 0-7-16,0 0-12 0,0 0-9 0,0 0-9 15,0 0-3-15,0 0-1 0,0 0-4 0,0 0 6 0,0 0-9 16,8 10-1-16,-7-5 11 0,-1-1-2 0,0 3-5 15,4 3-18-15,-4 1 11 0,1 6 4 16,-1-1-2-16,0 1-3 0,0 4-6 0,0 3 0 0,0 2-4 16,0 3-2-16,0-2-4 0,3-2 1 0,-2 2-3 15,-1 0-3-15,4-3 0 0,-3-4-3 0,2 3-6 16,-2-2-1-16,-1-1-5 0,5-1 1 0,-4-1-5 16,2-2 0-16,-2 2-2 0,-1-2-1 0,3-4-4 15,-2-2 1-15,-1 2-4 0,0-4-3 0,0-1 3 0,0-1 0 16,0 2-2-16,3-5 0 0,-3-1 1 15,0-2-1-15,0 7 0 0,0-4 1 0,0-3 0 0,0 0-17 16,0 0-35-16,0 0-35 0,0 0-35 0,0 0-45 16,-3-16-95-16,3 4-138 0,3 3-425 0,-3-3 189 15</inkml:trace>
  <inkml:trace contextRef="#ctx0" brushRef="#br0" timeOffset="84161">27726 13319 70 0,'0'0'132'0,"0"0"-11"0,1-3-15 0,-1 3-12 0,0 0-1 15,0 0-21-15,0 0 1 0,0 0-7 0,0 0-7 16,0 0-8-16,13 1-7 0,-13-1-7 0,0 0-7 15,0 0 4-15,0 0 5 0,0 0-3 0,1 9-2 16,-1-9 0-16,0 3 3 0,0 0-4 0,0-3 1 16,-5 7-2-16,1-5-7 0,4 1-1 0,-5-1-2 0,1 1-7 15,3 1 5-15,1-4-6 0,-4 4 4 16,4-4-8-16,-4 1 2 0,4-1 1 0,0 0 6 16,-1 4 6-16,1-4-3 0,0 0-3 0,0 0-3 0,0 0 1 15,-8-8-3-15,8 8 2 0,0-8-1 0,0 2-3 16,0-2 1-16,0 2-6 0,0-4 4 0,0 3 0 15,4-4-5-15,-3 5-1 0,2-2 6 0,-2 2-8 16,1 0-1-16,0 0 9 0,3 1 3 0,-1-1-1 16,2 1 1-16,2 1 9 0,-3 0 3 0,3 4-2 15,2-3-2-15,-2 1 5 0,-2 2-3 0,2 2 2 16,3-2 7-16,0 4-2 0,-1 2-5 0,0-1-1 16,0 0-5-16,-2 0 0 0,1 2-1 0,-4-1-2 15,3 0-4-15,-3 5-1 0,0-3-5 0,-2-1 3 16,1 1-27-16,-2 1-33 0,0-4-32 0,0 0-72 0,-4-1-168 15,2-1-350-15,0-3 155 0</inkml:trace>
  <inkml:trace contextRef="#ctx0" brushRef="#br0" timeOffset="84568.15">27800 12850 181 0,'0'0'161'0,"0"0"-9"0,0 0-17 16,0 0-10-16,0 0-10 0,0 0-10 0,0 19-8 0,0-12-8 16,0 1-11-16,-1 2-2 0,1 0-9 0,0 2-12 15,-2-2-2-15,2 1-5 0,2-2 0 0,-2 1-11 16,-2-1-3-16,1-1-1 0,0-1-5 0,1 1-3 15,0-2 3-15,-3-3-8 0,3 2 3 0,0 0-7 16,-2 0-17-16,1-2-27 0,-1 2-31 0,2-5-33 16,0 0-184-16,0 0-297 0,0 0 133 0</inkml:trace>
  <inkml:trace contextRef="#ctx0" brushRef="#br0" timeOffset="84909.74">27859 12954 138 0,'0'0'142'0,"0"6"-11"16,0-3-10-16,1 2-12 0,-1 0-8 0,0 0-11 15,0-1-9-15,0 1-5 0,1 0-14 0,1 0-2 16,0-2-6-16,1 2-5 0,-1-3-1 0,0 2-7 16,1-1-4-16,0-2-3 0,3 1-6 0,-1 0-2 15,-5-2 1-15,0 0-4 0,13-2-5 0,-9 1 0 16,1-1-2-16,0-3 1 0,0 3-2 0,-1-5-7 0,0 2-1 15,-3-2-2-15,1-1 6 0,0 3-6 0,-2-4-7 16,0 4 6-16,0-1 3 0,0 0-1 0,0 0-2 16,-2 2-6-16,2-2-1 0,-2 0 15 0,-2 1-11 15,3 3 4-15,-3-2 8 0,2 1-3 0,2 3 1 16,-5-5 1-16,0 5-6 0,5 0 2 0,-4-3 1 16,4 3 0-16,0 0-6 0,0 0 1 0,-10 4 1 15,8 0 2-15,2-4 0 0,-2 7-7 0,3-2-10 16,-1-3-16-16,1 3-36 0,2-3-51 0,-3 3-142 15,2-2-274-15,2-1 121 0</inkml:trace>
  <inkml:trace contextRef="#ctx0" brushRef="#br0" timeOffset="85276.48">28066 12947 139 0,'0'0'142'0,"0"0"-7"16,0 0-12-16,0 0-14 0,-7 13-9 0,5-10-9 0,1 2-10 15,-2 0-8-15,0 0-3 0,1-3-10 0,2 5-4 16,-3-4-7-16,2 2-1 0,1-5-11 16,-3 5 2-16,3 0-4 0,0-5-4 0,0 6-3 0,0-6-2 15,4 3-2-15,-4-3-2 0,2 2 0 0,-2-2-4 16,0 0 4-16,0 0-12 0,6 0 4 0,-6 0-4 15,0 0 2-15,10-5-5 0,-5 3 5 0,-1-2-7 16,-1-1-3-16,2 2 4 0,-3-2 0 0,1 0 1 0,0 0 0 16,-1 0-3-16,1 0 0 0,-1-1-1 0,-1 1 9 15,1 3 4-15,-1-2-1 0,-1 0-2 16,0 4 4-16,-4-8-4 0,2 6 2 0,-2 0-4 0,4 2-2 16,-7-6 1-16,6 3-1 0,-3 0-6 0,-1 2-7 15,5 1-34-15,-11-1-60 0,4 1-184 0,7 0-306 16,-10 1 135-16</inkml:trace>
  <inkml:trace contextRef="#ctx0" brushRef="#br0" timeOffset="115457.69">28160 12818 31 0,'0'0'140'0,"0"0"-11"0,0 0-12 0,0 0-5 16,0 0-14-16,0 0-2 0,0 0-14 0,0 0-1 16,0 0-5-16,0 0 1 0,0 0-1 0,0 0 0 15,0 0-9-15,0 0-2 0,0 0-3 0,0 0-3 16,0-5-6-16,0 5-7 0,0 0-5 0,-4-2-4 16,4 2-1-16,0 0-4 0,0 0-3 0,-8-2 0 15,8 2-9-15,-6-3 1 0,6 3 1 0,-5-1-6 16,5 1-7-16,-5-1 1 0,5 1 3 0,-4-4 4 15,4 4-6-15,-7-4 5 0,4 2-4 0,-3 1 5 0,6 1-3 16,-5-1 1-16,5 1 0 0,-4-3 0 0,4 3 3 16,-7-2-5-16,0 2-1 0,-1-3-1 15,0 3-3-15,-2-1 4 0,5 1 0 0,-1-1-3 0,-2-1-2 16,0 2 4-16,8 0-5 0,-15 0 0 0,5 0 1 16,1-1-4-16,1 1 0 0,3-2 3 0,-3 4-1 15,8-2-2-15,-19 0-3 0,14 0 2 0,-3 0 1 16,1 0-2-16,-1-2 5 0,8 2-2 0,-13 0-1 0,3 2 1 15,4-2 1-15,-1 1-2 0,0-1 1 0,7 0-2 16,-12 0-2-16,7 2 0 0,0-1 1 16,5-1-2-16,-12 1 3 0,5 2-1 0,2-3 2 0,5 0-3 15,-11 2 2-15,6-2-2 0,-1 2 0 0,1-1 1 16,-1 0-1-16,0 0 5 0,0 2-3 0,-2-2-1 16,3 2 0-16,0 0 1 0,1-2-1 0,-1 2-1 15,5-3 2-15,-8 3 2 0,-2 0-1 0,4 4 0 16,-2-5-2-16,-1 3 2 0,0-3 2 0,4 2-4 15,-3-1 2-15,3-1-4 0,-1 1 4 0,2-1-1 16,-2 1 0-16,1 0 2 0,-2 0-5 0,1 0 4 0,-2 0-2 16,3 0 3-16,1-1-2 0,0 0 1 0,1 1 1 15,-1-2-5-15</inkml:trace>
  <inkml:trace contextRef="#ctx0" brushRef="#br0" timeOffset="117658.23">28241 12842 83 0,'0'0'156'0,"0"0"-13"0,-5-3-10 0,5 3-15 16,0 0-13-16,-3-2-10 0,3 2-8 0,0 0-2 15,0 0-11-15,0 0-7 0,-5-3-4 16,5 3-4-16,0 0 2 0,0 0 0 0,0 0-3 0,0 0-9 16,0 0-2-16,0 0-7 0,-4-4-3 0,4 4-5 15,0 0-2-15,-1-4-3 0,1 4 1 0,-4-4-4 16,-1 0 1-16,1 4-5 0,-1-5 0 0,-3 3-3 15,3-1-2-15,1 0 2 0,-2 2-13 0,2-3 13 16,-1 0-4-16,1 1 2 0,0 2-7 0,-1-2 1 16,1-2 1-16,-2 4-1 0,1-3-3 0,-1 1 5 15,0 2 3-15,3-2-6 0,-5 3 0 0,4-4-1 0,-2 3 4 16,-1-1-5-16,-3-1 4 0,1 1-4 0,3 1 0 16,-1 0 1-16,1 1-1 0,-2-3-1 0,3 2 3 15,0 0-1-15,5 1 0 0,-13-2 0 0,1 1-2 16,1 0-5-16,0 0 5 0,-2-1-6 0,0 0 5 15,2 1-1-15,-1-1 0 0,3 2 0 0,-3-2-1 16,-1 0-4-16,0 1 4 0,0-1 1 0,1 2-7 16,1-1 5-16,-2 0-3 0,-4 0 4 0,0 1-4 0,3 0 6 15,0 0-2-15,0 1 0 0,-2 0-4 16,2 0 1-16,4 1 4 0,-4-1-2 0,3 0 4 16,0 0-5-16,1 1 3 0,-1 0 2 0,2-1-2 0,-3 1-3 15,2 1 1-15,-3-1 1 0,2 2-2 0,-1-1 1 16,0-2-1-16,3 0 1 0,1 2-3 0,1 0 3 15,0 1 1-15,3-2-2 0,-1 1 5 0,0 2 3 16,-2-1 1-16,1 1-3 0,2-1 2 0,0 1-1 16,2 2-2-16,-1-1 1 0,-1 1-4 0,4 0 0 15,-4-2-1-15,4 2 7 0,0-1-7 0,0-1 6 16,0 2-2-16,3 0-5 0,-2-2 2 0,-1 2-3 0,0 0 2 16,0-1 0-16,0 1 3 0,0 0-1 15,0 0-1-15,4-2-2 0,-4 2 1 0,0-1 0 0,3 0 3 16,-2 1-2-16,-1-3 5 0,1 3-5 0,-1-2 0 15,0 1 1-15,3-1-2 0,-2 2 3 0,2-2-4 16,-2-1 2-16,1 2 0 0,2-2 1 0,-4-1 0 16,3 2 0-16,-2 0 0 0,3-1 2 0,-3 1 0 15,2-2-2-15,-2 3 4 0,3 0 3 0,0-2-1 0,1 2-1 16,0 1-1-16,-2-3-3 0,2 0 0 16,-1 0 1-16,1 1-1 0,0-1 0 0,0 0-2 0,-3 0 3 15,2 0 3-15,1 1-3 0,1-2 2 0,-1 2 3 16,2-3-4-16,0 3 0 0,-2-3 0 0,1 1 1 15,2-1-2-15,2 2-1 0,0-3 1 0,-1 2-3 16,-1-1 2-16,-2 0 0 0,3 1-1 0,-4-2 1 16,4 0-3-16,-4 1 4 0,3 0 0 0,2 1-4 15,0-3 5-15,-3 2-1 0,3-2-1 0,-2 3 1 16,2 0 0-16,-2-3 1 0,2 2-6 0,0-2 6 16,0 2-1-16,-1 0 1 0,0-1-3 0,1 1 0 0,1-2-2 15,-3 0 0-15,0 1 3 0,1-1-3 16,-2 4-3-16,0-4 2 0,3 2 3 0,3 0-2 0,-3-1-2 15,-1 1 1-15,-1-2 1 0,2 2-2 0,-1 1 4 16,4-3-7-16,-3 1 7 0,2 0-2 0,-4-1 3 16,3 1-3-16,0-1 2 0,-2 0 0 0,3-1-3 15,-2 1 0-15,-2 0 0 0,3-1 1 0,-3 0-1 16,2 1 2-16,0-2 1 0,-1 1-5 0,0-1 2 16,-4 2 3-16,2-3-4 0,-1 1 1 0,-1 0-2 15,4-2 3-15,-4 3 0 0,4-2 0 0,-1 1 4 0,-2-2 3 16,2-2 0-16,2 1-1 0,-1-1-3 0,-1-1 4 15,2 1-3-15,0-2 3 0,-3 1 3 16,0 1-2-16,2-2 0 0,-2 0-10 0,-1-1 10 0,1 1 1 16,-1-2-3-16,-1 2 2 0,1-2-3 0,-3-1 3 15,1 3-1-15,-2-2-3 0,-2 1 2 0,4 1-2 16,-4-4 1-16,0 3 0 0,-2 1-3 0,0-1 2 16,2 1-1-16,-4 0 0 0,1 4 2 0,1-2-12 15,-3-2-19-15,-3 3-31 0,0-2-20 0,0 2-41 16,-1-3-65-16,-6 1-198 0,4 1-412 0,-1 1 182 15</inkml:trace>
  <inkml:trace contextRef="#ctx0" brushRef="#br0" timeOffset="119294.41">28420 13452 33 0,'0'0'152'0,"0"0"-10"15,0 0-8-15,0 0-5 0,0 0-4 16,0 0-10-16,0 0-8 0,0 0-5 0,0 0-3 0,0 0-3 16,-7 0-6-16,7 0-8 0,0 0-2 0,0 0-6 15,0 0-4-15,-1-2-8 0,1 2 3 0,0 0-6 16,-1-7-6-16,-2 4-3 0,3 3-6 0,0-5-7 16,0 5 4-16,-5-5-7 0,1 5-1 0,-1-4-5 15,0 0-1-15,1 0-2 0,0 0-4 0,1 2-1 16,-1-4-1-16,-3 4-1 0,2-2-4 0,0-2-1 15,1 1-2-15,-5 0-1 0,3 0-2 0,-2-2-2 0,1 1 3 16,-4-2-1-16,3 3 1 0,-1-2-4 0,-1 2 2 16,-1-2-5-16,0 2 6 0,0-2-3 0,1 0 1 15,0 1-2-15,-2-1 2 0,1 2 5 0,2 0 0 16,0-2 2-16,-4 2-7 0,6-2-1 0,-4 0 3 16,-1 2 0-16,1-1-4 0,0 2-1 0,-5-5-1 15,-1 4-1-15,6 2 7 0,1-3-8 0,-6-1 7 16,4 2-4-16,-2-1 3 0,1-1-2 0,0 0 1 15,-3 1-7-15,4-2 5 0,-3 2 2 0,-2-3-3 16,5 3 2-16,-1 0-3 0,-1-1 1 0,-2 1 1 16,-1-3-1-16,2 4 0 0,1-1 0 0,2 0 0 0,-1 1-2 15,0-1-2-15,-2 0 4 0,3 0-2 0,-1 4 2 16,-2-2-4-16,6 0 4 0,-5-1-1 0,5 2 3 16,-4 0-3-16,3-1-1 0,4 3 3 0,-1-1-3 15,2 0 2-15,1 1 1 0,4 1-5 0,-10-1 2 16,10 1-3-16,-13-1 4 0,1 2-2 0,2-4 4 15,2 3-3-15,-1 0-1 0,1 0 2 0,2 0 2 16,-2-3-4-16,0 2 3 0,-3-2-2 0,2 2 3 0,1-1 1 16,-2 0-6-16,4 0 1 0,-2 1 0 0,-1 1 3 15,0-4-2-15,-2 2 2 0,0 1 1 0,3-2-5 16,0 1 4-16,-1 0-4 0,0 1 2 0,1-1-5 16,1 2 8-16,-2-4-1 0,-1-1-3 0,2 3 1 15,0 1-2-15,-2 1 2 0,2-3 0 0,2 1 2 16,-2 0-1-16,2 1 1 0,-6 0-7 0,3-2 9 15,-3 3-3-15,1-2 2 0,1 0-2 0,-3 1 2 0,3 1-1 16,1 0-2-16,-5 0 0 0,3 0 1 16,2 0-3-16,0 0 3 0,-2 0 0 0,0 0-2 0,0 0 1 15,2 0 0-15,2 0 1 0,-2 0 0 0,3 0-6 16,6 0 7-16,-12 0-3 0,6 0 3 16,6 0 0-16,-15 0-2 0,7 0 2 0,0 0-1 0,8 0 0 15,-10 0-3-15,10 0 3 0,-9 1-1 0,9-1 2 16,-5 2-1-16,5-2-1 0,0 0-1 0,-7 2 0 15,7-2 3-15,0 0-2 0,0 0 0 0,-6 2 2 16,6-2-6-16,0 0 2 0,0 0 3 0,-9-2 1 16,9 2-1-16,0 0 1 0,0 0-1 0,0 0-1 15,0 0 0-15,0 0 0 0,0 0 1 0,0 0 1 16,0 0-4-16,0 0 1 0,0 0 0 0,0 0 1 0,-5 2-1 16,5-2-3-16,0 0 4 0,0 0-3 0,0 0 4 15,0 0 0-15,0 0-1 0,0 0 2 0,0 0-2 16,0 0 2-16,0 0-4 0,0 0-24 0,0 0-24 15,0 0-41-15,0 0-43 0,0 0-245 0,17 5-410 16,-17-5 182-16</inkml:trace>
  <inkml:trace contextRef="#ctx0" brushRef="#br0" timeOffset="120090.93">27267 12865 129 0,'0'0'140'0,"0"0"-15"16,0 0-8-16,5-4-15 0,-5 4 0 0,0 0-8 15,0 0 0-15,-5-5-5 0,5 5-3 0,0 0-10 16,-4-3-3-16,4 3-3 0,0 0-3 0,0-3-7 16,0 3 5-16,0 0-5 0,0 0-5 0,0 0-2 15,0 0-7-15,-4-3-1 0,4 3-3 0,0 0 1 16,0 0-7-16,0 0 1 0,0 0-3 0,0 0-8 0,0 0 1 15,0 0-3-15,0 0-9 0,0 0 2 0,0 0 0 16,0 0-3-16,0 0 4 0,0 0-3 0,-14 3-1 16,7 0 0-16,0 1 1 0,2 0 2 0,-3-1-5 15,-3 0-1-15,2 1 7 0,0 1-5 0,-2 1 2 16,2-2 0-16,0 1 0 0,-1 0-1 0,1 0-3 16,2-1 3-16,-2 2 0 0,-1-2 1 0,0 2 1 15,-3-2-4-15,4 1-2 0,0-1 0 0,1 1 1 16,2-2-4-16,2 1 2 0,-1-1 1 0,-1-1-3 0,3 2 0 15,-1-1 0-15,2-1-3 0,2-2 1 16,-6 4 0-16,6-2 0 0,-2 3-1 0,0-3-3 0,2-2 4 16,0 0-1-16,-3 4-3 0,3-4 1 0,0 0-3 15,1 3 9-15,-1-3-1 0,0 0 1 0,0 0 2 16,0 0-1-16,2 5-2 0,-2-5-1 0,4 3 1 16,-4-3 3-16,6 2-2 0,-6-2-2 0,6 3 2 15,-1-2-1-15,-5-1 0 0,5 3-1 0,1 0-1 16,-1-3-1-16,-5 0-3 0,7 4 0 0,-3-2 2 15,1 1 1-15,-3-1 0 0,0 1-3 0,2-1-1 0,-3 1 0 16,3 0 3-16,-2 1-6 0,5-1 6 16,-6 1-3-16,3 1 4 0,1 0-2 0,-1-2-3 15,0 2 2-15,1-1-4 0,-4-1 5 0,3 2 1 0,-3-1-2 16,2 1 0-16,-2-2-3 0,-1 1 1 0,3 0 3 16,-2 0-2-16,2 0-1 0,-1-1-1 0,-2 0 3 15,0 1 0-15,4 0 0 0,-4 1 0 0,0-1-3 16,0 0 3-16,3 1-1 0,-3 0-1 0,2-3-5 0,-2 5 3 15,4-2 1-15,-3-2 6 0,2 0-1 16,3-3 1-16,-3 6-3 0,1-3 0 0,-2 1-2 16,1-1-4-16,1-2 7 0,1 0-12 0,-5-1-27 0,7 5-46 15,-3-4-53-15,-4-1-258 0,0 0-427 0,12-6 190 16</inkml:trace>
  <inkml:trace contextRef="#ctx0" brushRef="#br0" timeOffset="121700.86">26155 11729 81 0,'-2'5'98'0,"-3"0"-17"16,2 2-4-16,1 0-12 0,0-2-1 0,0 2-10 16,1 0 3-16,-1-1-11 0,1 1-3 0,-2-3-8 15,2 0-2-15,-1 1-2 0,0-2-4 0,0 0 0 0,0 2-11 16,2-2 2-16,-1 1-1 0,1-4 4 0,-2 4 5 15,2-4 7-15,0 0 2 0,0 0-7 0,-4 3 9 16,4-3-7-16,0 0-2 0,0 0-2 0,0 0 7 16,0 0 0-16,0 0 11 0,-4-11-19 0,4 7 11 15,0 4-3-15,4-8 4 0,-3 1-2 0,4-1-6 16,-2-2-1-16,1 0-3 0,1-1-10 0,-1-1 5 16,2-3-4-16,-1 5 0 0,4-5-2 0,-3-2-5 0,1 1 1 15,-3 1 5-15,0 3-7 0,2-4 0 0,-4 8-1 16,2-5 1-16,-1 2 6 0,-1 2 3 0,2 3 3 15,0-4 3-15,-3 5-2 0,1 1-3 0,0 2 5 16,-2-4-3-16,0 2-3 0,1 2 1 0,-1 2-3 16,4-8-2-16,-3 5-2 0,-1 3 3 0,0-2-2 15,0 2 2-15,0 0 3 0,0 0 0 0,3-4-1 16,-3 4-2-16,1-6 4 0,-1 6 2 0,0 0-6 16,2-3 2-16,-2 3-6 0,0 0 3 0,7-3-3 15,-7 3 5-15,5 0-4 0,-5 0 1 0,8 3-2 0,-8-3-2 16,9 2 5-16,-5 2-6 0,-2-1 0 0,5 2 2 15,-2-3-4-15,-1 5 0 0,1-2-1 0,-1 2-1 16,1 0 2-16,-3 0-2 0,2 1 1 0,0 1 0 16,0 3 1-16,-2-2-3 0,2 0 3 0,-1 1-2 15,1-1 2-15,-2 1 1 0,-1-1 2 0,2 0-2 16,-3-1 3-16,0-1-2 0,1 1 2 0,-1-3-3 16,0 2-1-16,3 0-1 0,-6 0 3 0,2 2-2 0,-2-4-2 15,5 0-1-15,-2 1 4 0,0-3-1 16,0 2-2-16,0 1 1 0,0-3 0 0,1 3-1 0,-2-3 1 15,1 1-3-15,1 0 2 0,-1 0-3 0,0 0 1 16,1-2-6-16,2 3-22 0,-2-3-15 0,-1 0-28 16,0-3-32-16,1 7-32 0,1-6-192 0,-2-1-351 15,0 0 156-15</inkml:trace>
  <inkml:trace contextRef="#ctx0" brushRef="#br0" timeOffset="121957.96">26104 11697 70 0,'7'-1'143'0,"-1"1"-13"16,4-4-11-16,1 2-10 0,-1 1-10 0,2-1-11 0,1 0-9 15,1 2-4-15,-3 0-12 0,0 0-5 16,1-1-5-16,-1 1 1 0,-3-1-11 0,-1-1-2 15,1 2-5-15,-8 0-7 0,12-1 3 0,-5 1-7 0,0-1-5 16,-1 1-3-16,0 0-12 0,2 0-3 0,-8 0-29 16,13 0-19-16,-5 0-24 0,-1 0-38 0,5 1-83 15,-3 0-204-15,1 1 90 0</inkml:trace>
  <inkml:trace contextRef="#ctx0" brushRef="#br0" timeOffset="122874.26">26480 11689 48 0,'-5'-4'168'0,"5"4"-15"16,0 0-12-16,0 0-14 0,0 0-15 0,0 0-8 15,0 0-11-15,0 0-5 0,0 0-1 0,0 0-12 16,0 0-7-16,0 0-5 0,0 0-4 0,0 0-1 16,0 0-7-16,0 0-8 0,0 0 1 0,0 0 1 15,0 0-7-15,0 0-2 0,0 0 2 0,0 0-3 16,-4 11 1-16,4-11-5 0,0 0-3 0,0 0 0 15,1 5-3-15,-1-5 0 0,0 0-2 0,0 0-2 0,0 0-2 16,0 4-2-16,0-4-3 0,0 0 0 0,0 5-3 16,0-5 1-16,0 0-2 0,3 4-4 15,-3-4 6-15,-3 5-4 0,3 1 0 0,-1-2-2 0,0 1 0 16,-2 0-1-16,-1-1 0 0,4 0-1 0,-1 0-1 16,-2 1-3-16,2 0 4 0,1-1 0 0,0 0-4 15,-5 0 4-15,5-4-1 0,-1 7 0 0,1-7 0 16,0 5-1-16,0-5-1 0,0 2 3 0,0-2 3 0,0 0 8 15,0 0 3-15,0 0 4 0,0 0-5 0,0 0-1 16,0 0 3-16,0 0-6 0,0 0-1 0,0 0 0 16,10-7-1-16,-10 7-5 0,1-7 3 0,-1 7 0 15,0 0-2-15,0-4 0 0,0 4-2 0,0 0 0 16,0-4-1-16,0 4-1 0,0 0-3 0,0 0 3 16,0 0-2-16,0 0 3 0,0 0-1 0,0 0 0 15,0 0 2-15,0 13-3 0,0-9-1 0,0-4 0 16,4 3-2-16,0-1 3 0,-3 1-1 0,3-1-1 15,0 2 0-15,0-3 0 0,2 0 3 0,-1 2-1 0,-1-2 0 16,-4-1-1-16,10 2-1 0,-4-1 2 0,1-1-1 16,0 2 1-16,-1-2-1 0,2-2-1 0,-2 1 0 15,0 0 3-15,1-1-4 0,-3-1 1 0,2-1 1 16,0 1-1-16,1-1 0 0,-2 0 0 0,1-1-2 16,-3-1 3-16,1-1-1 0,3 0 0 0,-4 0 0 15,1 2 1-15,2-2-2 0,-5 2 2 0,3 0-2 16,-4-2-1-16,4 3-1 0,-4-1 4 0,1 2-1 0,2-2-1 15,-1 2 0-15,-2 3 2 0,4-4-1 16,-4 4 0-16,0 0 0 0,1-2 2 0,-1 2-2 16,0 0 0-16,3-6 1 0,-3 6-1 0,0 0-2 0,0 0 1 15,1-3-1-15,-1 3 3 0,0 0-3 0,0 0 2 16,0 0 0-16,0 0 0 0,0 0 2 0,0 0-1 16,0 0 2-16,0 0-5 0,0 0 5 0,0 0-6 15,0 0 0-15,0 0 2 0,0 0-1 0,0 0-1 16,0 0 5-16,0 0-2 0,0 0 1 0,0 0-1 15,0 0-1-15,0 0-1 0,0 0 3 0,0 0-2 16,0 0 3-16,0 0 0 0,0 0-1 0,0 0-1 0,0 0 0 16,0 0-1-16,0 0 1 0,0 0-1 0,-5 11 1 15,5-11 3-15,0 0-4 0,0 0 0 0,0 5-2 16,0-5 7-16,0 0-1 0,0 0-4 0,-2 2-1 16,2-2 0-16,-2 5 6 0,2-5-4 0,0 0-2 15,-2 3 3-15,2-3-1 0,-3 4-1 0,3-4 1 16,-1 8-2-16,-1-3 4 0,0 0-3 0,0-1 4 15,2 4 0-15,0-2-5 0,2 0 2 0,-2 0 0 0,0 1-1 16,4 1 0-16,-4-3 3 0,4 2-2 16,-2-2 0-16,0 0 1 0,0 0-1 0,2-2 1 0,1-1 15 15,-1 2-1-15,1-2-3 0,0 0-6 0,3-1-29 16,-3-1-22-16,-5 0-42 0,13-2-41 0,-7-1-82 16,3-1-122-16,0 0-360 0,0-1 160 0</inkml:trace>
  <inkml:trace contextRef="#ctx0" brushRef="#br0" timeOffset="123207.62">26831 11497 151 0,'0'0'178'0,"0"0"-21"16,13 5-15-16,-13-5-7 0,9 5-12 0,-8-3-10 16,3 3-17-16,1-2 0 0,-1 0 4 0,0 3-9 15,0-2-4-15,-3 1-11 0,-1 3 2 0,0-1-1 16,0 3-6-16,-1-5-4 0,1 2 1 0,-3 5-12 0,3-3 3 16,-1 2-7-16,-2-1-8 0,0 1 1 15,1 0-5-15,-2 0-1 0,3 1-5 0,1-1-3 0,0 0-3 16,-2 1-5-16,2 0-1 0,-2 0-2 0,2 0-5 15,0-2 3-15,2 2-4 0,-2-2-1 0,0-2-12 16,2 3-22-16,-2-5-25 0,0 1-36 0,0-2-40 16,1-2-77-16,-1-3-133 0,0 0-360 0,-1 4 160 15</inkml:trace>
  <inkml:trace contextRef="#ctx0" brushRef="#br0" timeOffset="124295.39">26748 11685 88 0,'8'-4'152'16,"2"-2"-13"-16,0-1-19 0,1 1-6 0,0-2-12 0,3-3-12 15,0 3-10-15,0-5-5 0,2 0-10 16,-4 2-4-16,6-1-4 0,-5 1-14 0,2-4 0 15,5-2-6-15,-6 4 1 0,-2 0-5 0,1-2-5 0,-1 3-2 16,-2-2-7-16,0 6 1 0,-2-2-2 0,0 3-3 16,-3 2 1-16,0-1-3 0,0 2-2 0,1 3 2 15,-1-2-6-15,0 2-2 0,1 0 3 0,-6 1-4 16,0 0 1-16,14 2 0 0,-12 1 2 0,3 1 3 16,-5-3 4-16,2 6 7 0,0-3 3 0,-2 1 1 15,1 0-1-15,-1-1 4 0,0 4 0 0,0-1 4 16,0 2 7-16,-1-1-4 0,-1 2 1 0,0 0-2 15,1-1-2-15,-3-2-7 0,4 3 1 0,-4-1 0 0,0-3 2 16,3 3-1-16,-4-4-4 0,1 2 3 0,-1 0 2 16,1 1-5-16,0-1 4 0,1-1 1 0,1 2-3 15,-3 0-5-15,0 1 3 0,-1-1 5 0,2-1 0 16,0 3-6-16,0-3-3 0,0-1 0 0,2 0 0 16,-3 2-8-16,1-4 1 0,3 4-6 0,-2-2 3 15,2-3-4-15,0 4 8 0,1-1-8 0,1-2 4 0,-2 0 0 16,1-4-4-16,2 6-1 0,-2-6 0 15,0 4 4-15,3-1-1 0,-3-3 0 0,2 1-2 0,-2-1-2 16,8 0 3-16,-8 0-1 0,9-1-3 0,-9 1 1 16,9-4 1-16,-5 1-2 0,0 1 2 0,-4 2 0 15,10-5-5-15,-7 2 5 0,1 3-1 0,0-3-3 16,-4 3 0-16,0 0 3 0,9 0-4 0,-9 0 2 16,0 0-1-16,10 3 0 0,-10-3-1 0,4 4 1 15,-3-1-2-15,3-1 4 0,-2 2-2 0,0-2-5 16,-1 3 7-16,-1-1-3 0,3-2 3 0,-3 3-5 15,0-2-1-15,1 2 6 0,-1-1-10 0,4 0 12 0,-4 1-1 16,2-1-8-16,2 0 4 0,0 0 1 16,-1 0 1-16,-2-1-1 0,4 0-5 0,-1 2 7 0,1-3-3 15,0 0-1-15,-1 1 1 0,0-1 5 0,0 0-4 16,1-2 3-16,-5 0 0 0,13-2-3 16,-13 2 3-16,11-1-3 0,-4-3-5 0,-2 2 7 0,0-1-2 15,5-3 0-15,-5 2 2 0,2-1-1 0,-4 0-1 16,-1 0 0-16,3-1 0 0,-3 2-2 0,2 2 3 15,-1-4 0-15,-1 3-3 0,-1 0 1 0,-1 3 1 16,4-5 0-16,-2 2 0 0,-2 3 0 0,4-3-3 0,-4 3 3 16,2-1 1-16,-2 1-1 0,0 0 0 0,0 0 0 15,0 0-4-15,0 0 5 0,0 0 0 16,0 0 1-16,0 0-1 0,0 0-3 0,0 0 2 0,0 0 0 16,0 0 0-16,-18 5-1 0,18-5-2 0,-6 2 2 15,6-2 3-15,-5 2-3 0,1 3-1 0,0-3 1 16,0 1 2-16,2 2-1 0,-1-3 3 0,2 5-6 15,-2-4 6-15,2 2-2 0,-2 1-2 0,3-1 0 0,-2 1 2 16,2-1-2-16,2 0-1 0,-2 0 2 0,2 1-2 16,0-2-1-16,-2 0 5 0,4 3 0 15,-1-4-3-15,2-1-2 0,0 0 1 0,1 4 6 0,2-6-5 16,-2 1 2-16,1-1-6 0,5 1 5 0,-3-2 1 16,-2 1-3-16,-1-1 3 0,1-2-5 0,0 0 6 15,3 0 0-15,-4 2-2 0,1-2 1 0,2 0 3 16,-4-1-5-16,4 0 2 0,-5 2 0 0,2-2 0 15,-2 0-1-15,1 0 3 0,2 0-1 0,-3 0-2 16,-2-2 0-16,3 3 2 0,0-2-5 0,-3 1 3 16,-1-2 1-16,0 1-2 0,-1-1 2 0,0 2-4 0,0-1 3 15,0 0 2-15,-1 0 0 0,-2-2-1 16,1 3-3-16,-2 0 4 0,0-1 0 0,-1 1 2 0,1 0-1 16,0 0-6-16,4 0 5 0,-5 2-2 0,1-1 3 15,4 3-2-15,-10-2 0 0,10 2 1 0,-9 0 2 16,9 0-15-16,-9 2-28 0,9-2-33 0,-9 3-28 15,4-3-35-15,5 0-87 0,-7 2-114 0,7-2-364 16,-6 0 161-16</inkml:trace>
  <inkml:trace contextRef="#ctx0" brushRef="#br0" timeOffset="124640.7">27406 11697 20 0,'4'3'146'0,"0"0"-17"0,-1-1-11 0,-1 3-8 16,2-1-7-16,-1 0-11 0,-1 0-8 0,1 1 3 15,-1 0-9-15,1-1-6 0,-1 0-5 0,1 2-11 16,-3-1 1-16,2-2-12 0,-2 0 3 0,0-3-2 16,2 7-7-16,-2-7-2 0,0 4-2 0,0-4 3 15,0 0-2-15,2 3 5 0,-2-3 7 0,0 0 3 0,0 0-1 16,2 2-4-16,-2-2-4 0,0 0-1 15,0 0-5-15,5-8 8 0,-4 4 5 0,0-1 4 0,2 0-6 16,-1 0-8-16,2-2 5 0,-1-3 3 0,3 0-5 16,-1-1 7-16,0 0-5 0,4-1 4 0,-5 3-2 15,1 0-3-15,3-1-3 0,-3-1-3 0,4 2-8 16,0 0 1-16,-3 2-4 0,2 1-2 0,-2-1-3 16,-2 4-1-16,-1-1-4 0,-1 4-29 0,5 0-52 15,-7 0-71-15,6-3-285 0,-6 3-455 0,13 0 202 16</inkml:trace>
  <inkml:trace contextRef="#ctx0" brushRef="#br0" timeOffset="126723.49">28940 11572 58 0,'-1'-4'206'0,"1"4"-20"0,-2-4-18 0,2 4-18 15,0 0-14-15,3-4-11 0,-3 4-13 0,0 0-11 16,0 0-10-16,0 0-11 0,0 0-10 0,6 12-5 15,-3-7-4-15,-2-1-9 0,2 1-8 0,-3 3-5 0,3 2-1 16,-1 1-2-16,-2-3-4 0,2 2-2 16,-2 0-7-16,3 0 5 0,-2 4 0 0,-2-2-6 0,2 5 0 15,-2-5 2-15,0-1-4 0,-2 2-1 0,2-1 1 16,-4 3-4-16,2 1-4 0,0-4 2 0,1 2-3 16,-2-3-1-16,2-1 0 0,0 2 0 0,-3 0-4 15,3-3 1-15,-1 0 0 0,0-1-2 0,1-4 2 16,-1 2-1-16,2-1-2 0,0-1-1 0,-1-1 1 15,-1 0-1-15,3-3 0 0,-4 4 0 0,1-2 1 16,3-2-1-16,0 0 3 0,0 0-1 0,0 0-14 16,0 0-16-16,-10-7-21 0,6 3-24 0,2-1-24 15,-1-2-12-15,2-1-18 0,-3-4-17 0,2 2-16 0,-1-3-89 16,2-1-266-16,-2-1 118 0</inkml:trace>
  <inkml:trace contextRef="#ctx0" brushRef="#br0" timeOffset="126958.45">28862 11679 80 0,'0'-15'111'0,"-3"3"1"16,7 1 8-16,-4-1 7 0,4 2-13 0,0-1-13 15,-3 6 4-15,6-5-1 0,0 3-10 0,1 0-8 16,2 1-10-16,3 1-8 0,-2 2-3 0,2 0-10 16,2 1-3-16,1 0-6 0,-2 2-5 0,-1 0-10 15,1 0 2-15,-2 0-2 0,2 2-2 0,-1 0-3 0,-5 0-1 16,2-1-7-16,-5 3 0 0,3-1-4 16,-4 0 1-16,0 1-2 0,-3-1-5 0,0 1 0 0,4 0 1 15,-5 2 2-15,0-1-5 0,-1 0 3 0,-3 2-3 16,2-2 2-16,-2-1-5 0,0 2-1 0,1 1 3 15,-2-2 3-15,1 2-2 0,-3 0 0 0,3-1-3 16,-4 3 0-16,7-3 1 0,-3 3 1 0,-1-4-8 16,-3 2-31-16,5-2-39 0,1-1-60 0,-3-4-147 15,3 5-303-15,2-5 134 0</inkml:trace>
  <inkml:trace contextRef="#ctx0" brushRef="#br0" timeOffset="127674.29">29098 11758 61 0,'0'0'140'0,"0"0"-6"0,0 0-19 15,0 0-14-15,0 0 4 0,0 5-21 0,0-5 3 16,0 0-7-16,-1 2-5 0,1-2-2 0,0 0-4 16,0 0-4-16,0 0-3 0,0 0 1 0,0 0-3 15,0 0-4-15,0 6 7 0,0-6-7 0,0 0 5 0,0 0-3 16,0 0-1-16,0 0-9 0,0 0-7 16,0 0 3-16,0 0-5 0,0 0 1 0,0 0-1 15,0 0-4-15,0 0-2 0,0 0-2 0,0 0 1 0,0 0-5 16,0 0-3-16,0 0-3 0,0 0 0 0,4-13-4 15,-4 13-1-15,0 0-3 0,0 0 4 0,0 0-6 16,0 0 0-16,0 0-2 0,0 0-2 0,0 0-2 16,0 0 3-16,0 0 1 0,0 0-1 0,0 0 1 15,0 0-1-15,0 0-4 0,0 0-2 0,0-3 0 16,0 3 1-16,0 0 2 0,0 0-1 0,0 0 0 16,0 0 0-16,0 0-4 0,0 0 0 0,0 0 0 15,0 0 3-15,0 0-1 0,0 0-3 0,-8 13 3 16,8-9 0-16,0 0 1 0,0 0-5 0,0 2 2 15,-1-1-1-15,2 0 2 0,-2 0 2 0,0-1-3 0,2 1 1 16,0 1 0-16,-1-2-1 0,0-1 2 0,0-3-2 16,0 8 4-16,5-3-1 0,-5-4-3 0,5 2 0 15,-5-3 2-15,7 3-6 0,-3 0 0 0,-4-3 7 16,10 0 2-16,-10 0-3 0,10-5 0 0,-5 4 2 16,0-1-3-16,2 0 2 0,-2-1-3 0,2 0 2 15,0-1-2-15,-1 1 0 0,-1 2 1 0,-1-1 0 16,-4 2 0-16,8-1 2 0,-8 1-3 0,6-1 0 15,-6 1 1-15,7 0-1 0,-7 0 2 0,7 2-3 16,-2-1 2-16,0 1 1 0,1 1-4 0,1 2 3 0,-2 0-1 16,5-1-2-16,-2 2-6 0,1 0 7 0,0 0 3 15,1 0-7-15,-1-1 8 0,0 1 0 0,4-2-3 16,-4 1-11-16,-3-2-3 0,2 1-7 0,2-1-7 16,-3 0-9-16,0-2-8 0,1-1 0 0,-8 0-3 15,11-1-12-15,-5 0-10 0,-1-2 3 0,-1-1-11 0,2-1-2 16,-4-2-7-16,5-1 2 0,-3-1-14 15,0-1-5-15,-1-3-10 0,1-1-11 0,1-2-76 0,0-1-216 16,-1-1 97-16</inkml:trace>
  <inkml:trace contextRef="#ctx0" brushRef="#br0" timeOffset="128090.93">29452 11719 529 0,'4'-18'47'0,"-3"4"37"0,4-1-2 0,-1 0 4 15,-3 2 8-15,2 4 1 0,-2-3-9 0,3 2-1 16,-3 1 5-16,3-1-6 0,-4 5-5 0,4 0 0 16,-1 0-6-16,-2 1-12 0,-1 1-3 0,0 3-10 15,6-3 3-15,-6 3-12 0,0 0 0 0,12 3-5 16,-8 1-2-16,1-1-4 0,-4 2-4 0,3-3 1 15,1 5-7-15,0-2 1 0,-1 3-3 0,-3 1-2 0,2-2 0 16,-2 4-2-16,-1-2-5 0,3 2 6 16,-7 0-2-16,4 0-4 0,-4 1 5 0,-1 1-5 0,2-1 1 15,-3 1-5-15,1 1-2 0,1-2 6 0,0 1-1 16,-1-2 4-16,1 0-1 0,-1-1-4 0,0-1 0 16,4 0-1-16,-2-2-1 0,-1-2 0 0,3 2-3 15,-2-3 4-15,2 0-1 0,1 1 1 0,0-5 0 16,-1 4-2-16,1-4 0 0,0 0 2 0,0 0 1 15,0 0-2-15,0 0 0 0,0 0 2 0,0-14-3 16,1 8 0-16,3 1 3 0,0 0-1 0,0 1-1 0,3-2-2 16,1 1-1-16,2 1 1 0,2 0-1 15,-3 0 0-15,2 2 1 0,1 1-5 0,-2 0 6 16,-2 1-1-16,3 0-1 0,-3 2 2 0,-1 0-4 0,0 1-7 16,0-1 7-16,0 3 4 0,-3-1-2 0,-2 1 0 15,0-1-1-15,-4 1-2 0,2 0 4 0,-4 2-2 16,3-3-1-16,-3 0 5 0,0 1-3 0,0 1 3 15,-2-3-3-15,1 0-4 0,0 3 3 0,0-2 2 16,-3 0 1-16,1-4-2 0,2 4 2 0,-6-1-2 16,1-1-6-16,0-2-30 0,1 1-31 0,0-1-32 15,1-2-69-15,-1-1-152 0,4-2-347 0,0 2 154 0</inkml:trace>
  <inkml:trace contextRef="#ctx0" brushRef="#br0" timeOffset="128628.59">29775 11572 113 0,'0'0'158'0,"0"0"-10"16,0 0-10-16,7 12-10 0,-5-7-11 0,1 0-7 15,0 2-6-15,-1-1-11 0,3 2-4 0,-2 3-4 16,-2-1-8-16,0 1-5 0,-1 0-7 0,0 1-7 16,-1-1-2-16,0 0-6 0,-2 2-9 0,1-3 1 0,-2 1-5 15,0-1-8-15,1 0 2 0,-2-1-2 16,4 1-5-16,-2-2-1 0,2-1-6 0,-1-2-5 15,-1 0 6-15,2 1 0 0,-2-1-6 0,3-3 1 0,-2 2 1 16,2-4-2-16,0 5 2 0,0-5 1 0,0 4-5 16,0-4 0-16,0 0-3 0,0 0-1 0,0 0 1 15,11-2 2-15,-11 2-6 0,8-4-1 0,-8 4 2 16,6-2-6-16,-6 2 6 0,10-1 2 0,-4 1-1 16,-6 0-4-16,0 0 5 0,10 1-12 0,-6 1 3 15,1 0 3-15,0 2 2 0,0-2-3 0,-1 0 3 16,1 3-2-16,-1-1 3 0,0 0-1 0,0 0-4 15,0 0-4-15,0 1 3 0,0-1 4 0,1 0 1 16,-1-3-2-16,0 2 1 0,-3 2-2 0,3-3 1 0,-4-2-1 16,6 4-5-16,-2-1 10 0,-4-3-7 0,4 3 4 15,-4-3 1-15,4 1 4 0,-4-1 1 0,0 0-9 16,0 0 2-16,0 0 1 0,0 0 2 0,10-4-1 16,-10 4-3-16,5-5-25 0,-5 0-38 0,4-2-44 15,-3 2-217-15,2-6-351 0,-2 2 156 0</inkml:trace>
  <inkml:trace contextRef="#ctx0" brushRef="#br0" timeOffset="128798.15">29880 11635 143 0,'0'0'150'0,"14"8"-10"16,-10-4-18-16,0 0-7 0,-3-1-13 0,3 1-7 15,0 2-25-15,0-3-47 0,-2-1-60 0,2 1-118 16,0-2-165-16,-4-1 73 0</inkml:trace>
  <inkml:trace contextRef="#ctx0" brushRef="#br0" timeOffset="129157.07">30071 11655 42 0,'0'0'201'16,"-7"-1"-15"-16,7 1-19 0,0 0-15 0,-9 4-14 15,9-4-9-15,-3 6-13 0,0-1-7 0,0-1-9 16,2 4-11-16,1-2-9 0,1 3-8 0,2 3-5 16,0-1-8-16,0 0-5 0,1 1-5 0,3 2-2 15,1 1-7-15,0-1-5 0,-3 1-7 0,4-1 2 0,-4-3-1 16,0 0-4-16,1 0-5 0,-4 0-2 0,2-1 1 15,-4-1-2-15,0-1-4 0,-3-1 1 0,0-1-4 16,1 1 0-16,-3-2 0 0,1 0-3 0,-5-1 2 16,4 0-4-16,0-1-2 0,-3 1 5 0,0-2 0 15,1 1 5-15,0-3-1 0,-1 1 3 0,3-1 0 16,5 0-2-16,-13 0 2 0,13 0-3 0,-8 0 0 16,8 0 0-16,-7 0-4 0,7 0-2 0,0 0 2 0,-11-1 1 15,9-1-21-15,2 2-26 0,-3-3-22 16,3 3-31-16,0-7-38 0,3 3-211 0,-2 0-367 15,3-1 163-15</inkml:trace>
  <inkml:trace contextRef="#ctx0" brushRef="#br0" timeOffset="130189.89">30229 11604 162 0,'0'0'198'0,"0"-6"-15"0,0 6-19 0,7-1-16 15,-2 1-17-15,-5 0-11 0,12 4-11 0,-5-1-15 16,-1-1-5-16,3 3-13 0,-1-1-8 0,-3 2-6 16,1-3-6-16,-2 3-7 0,1 0-1 0,-1 1-7 15,-4 0-5-15,4 2-6 0,-2 1-7 0,-2 0-1 16,0-1 0-16,-6 4 3 0,2-4-5 0,-1 3-3 15,-1 3 0-15,3-4-11 0,-1-1 10 0,0 3-4 16,-2-2-2-16,2-1 1 0,0 1-3 0,3-5 3 16,-1 1-1-16,0-1-2 0,2 1-1 0,2 0 0 0,-2-4 2 15,0 4 0-15,1-3-3 0,0 0-1 16,4-3 1-16,-2 2 9 0,-3-3-2 0,7 2 3 0,-1 0-4 16,-6-2 1-16,11-2 0 0,-6 0 0 0,-5 2-2 15,16 0-2-15,-9-3 3 0,1 3-4 0,-3 0 5 16,5 0-4-16,-10 0 1 0,14 3 2 0,-5-3 1 15,0 2-3-15,3 1 5 0,-2-2-3 0,0 2 7 16,-1-1-8-16,2 1 2 0,-3 2-1 0,-1-2-4 16,-1 1-1-16,1-2 3 0,0 1-4 0,-1-1-1 15,0-1 3-15,1 1 0 0,-3 0-4 0,2 0 4 16,0-2-3-16,-1 3-1 0,0-3 0 0,-1 2 0 0,-4-2 2 16,10-2-1-16,-4-1-3 0,-2 2 0 15,1-2-3-15,-3 0 4 0,1-2 0 0,1 0-1 16,1-1-1-16,-4 0 1 0,2-1-1 0,-2-1 3 0,2 1-4 15,-2-2 2-15,-1 4-2 0,0-3-1 0,0 3 1 16,0-1-1-16,-4 2 2 0,4-1-2 0,-4 2 0 16,4 3-5-16,-1-5 6 0,-1 2-2 0,2 3 4 15,0 0-2-15,0 0 0 0,0 0 0 0,-14 6-5 16,14-6 2-16,-3 3 6 0,-1-1-5 0,4-2 0 16,-4 5 0-16,4-1 6 0,0-4-3 0,-5 4 0 15,5-1-3-15,0-3 2 0,-3 4 4 0,3-4-5 0,0 0 4 16,0 4-3-16,0-4 0 0,0 0 0 15,0 7 2-15,0-7 0 0,3 1-2 0,-3-1 2 16,1 3-4-16,-1-3 3 0,0 0-2 0,6 1 1 0,-2 1 0 16,-4-2 4-16,5 3-4 0,-5-3 2 0,6 0-2 15,-6 0-6-15,4 1 9 0,-4-1-4 0,6 3 1 16,-6-3 2-16,4 4 1 0,-4-4-4 0,5 4 1 16,-5-2 3-16,1 2-2 0,3 0-2 0,-4 0 0 15,3 3-3-15,-2-2 6 0,-1 0-2 0,0 0 3 0,1-1-3 16,2 4 0-16,-3-3 1 0,1 2 0 15,-2-3-3-15,2 0 1 0,-1 2 0 0,3-2-5 16,-3 0 8-16,2-1-2 0,-2 1 2 0,0-4 0 0,0 4-3 16,3-1-4-16,-3-3 7 0,0 4 0 0,0-4 0 15,0 0-3-15,0 0 4 0,5 2-1 0,-5-2-1 16,0 0-1-16,8-1 3 0,-8 1-1 0,6-2 1 16,4 0-1-16,-3 1-2 0,0-1 1 0,1 0-2 15,3-4 1-15,0 4 1 0,-2-2 1 0,3 2 0 16,-3-1-1-16,0 0-2 0,1-2 2 0,1 3-4 15,-1-2-3-15,-2 3 7 0,1 1-2 0,-2 0-1 16,-1 0 0-16,-6 0 4 0,12 0-2 0,-5 0-1 16,0 0 2-16,-7 0 0 0,9 0 0 0,-9 0 0 15,9 0-7-15,-9 0 8 0,5 1-2 0,-1 1 1 0,-4-2 2 16,0 0-2-16,8 1 9 0,-8-1 7 0,0 0 10 16,0 0-3-16,6-4-3 0,-6 4 0 15,3-4-1-15,-2-1-2 0,0 0-3 0,-1-1-2 0,4 1-2 16,0-3 1-16,-3 0-8 0,2 0 2 0,-2-1-17 15,2 0-21-15,1-3-41 0,-2 3-33 0,3-2-47 16,-2 2-249-16,-2 0-434 0,1 2 192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28:50.440"/>
    </inkml:context>
    <inkml:brush xml:id="br0">
      <inkml:brushProperty name="width" value="0.05292" units="cm"/>
      <inkml:brushProperty name="height" value="0.05292" units="cm"/>
      <inkml:brushProperty name="color" value="#002060"/>
    </inkml:brush>
  </inkml:definitions>
  <inkml:trace contextRef="#ctx0" brushRef="#br0">10163 5946 95 0,'0'0'108'0,"0"0"-4"16,-4-5-7-16,4 5-9 0,0 0-7 0,0 0 2 15,0 0-13-15,0 0-5 0,0 0-4 0,0 0-13 16,0 0 2-16,0 0-9 0,0 0 1 0,0 0 0 16,0 0-5-16,0 0-6 0,0 0 2 0,0 0 3 15,0 0-4-15,0 0-4 0,0 0-9 0,0 0 4 16,0 0 0-16,0 0-3 0,0 0-11 0,0 0 7 16,0 0-3-16,0 0 2 0,0 0 2 0,0 0-6 0,0 0 4 15,0 0 4-15,0 0-2 0,0 0 4 16,0 0-3-16,0 0 2 0,0 0 0 0,0 0-2 0,0 0 1 15,0 0 3-15,0 0-3 0,21 1-5 0,-16-2-2 16,-5 1 2-16,10-3 0 0,-10 3 2 0,12 1-4 16,-3-1-6-16,-3-1 3 0,4 1 1 0,1 3-4 15,1-3 3-15,0-3-6 0,2 3 1 16,-1 0 3-16,6 0-3 0,-6 0 0 0,4 0 2 0,-4-2-4 16,5 2-1-16,0-2 2 0,0 0 0 0,1 2 2 15,-2-1-6-15,1-1 2 0,-6 0 4 0,1 2-2 0,-1 0 0 16,-2 0 2-16,1 0-4 0,2-1 0 0,-5 1 0 15,1-1 4-15,-2 0-3 0,5-3-1 16,-2 4 2-16,-5 0-4 0,3 0 6 0,1 0-5 0,1 0-2 16,-5-3-6-16,3 3 9 0,-8 0 2 0,12 3-6 15,-6-6-2-15,-6 3 3 0,9 3 5 0,-9-3 0 16,7 0-3-16,-7 0 1 0,8 0 0 0,0 0-2 16,-8 0 4-16,0 0-3 0,6 1 0 0,-6-1 0 15,0 0 0-15,5 0 1 0,-5 0 3 0,0 0-3 16,4 4-9-16,-4-4-10 0,0 0-14 0,0 0-20 15,0 0-16-15,0 0-47 0,0 0-144 0,0 0-280 0,0 0 124 16</inkml:trace>
  <inkml:trace contextRef="#ctx0" brushRef="#br0" timeOffset="815.33">10524 5874 97 0,'0'0'155'0,"-7"-3"-16"0,7 3-16 16,0 0-11-16,-3-1-9 0,3 1-5 16,0 0-11-16,0 0-15 0,0 0-7 0,0 0-4 0,0 0-8 15,-7-1-8-15,7 1 0 0,0 0-9 0,0 0 10 16,0 0-8-16,0 0 8 0,0 0 2 15,0 0 1-15,0 0 1 0,0 0-5 0,0 0-1 0,0 0-1 16,0 0-5-16,0 0-3 0,0 0-7 0,0 0 6 16,0 0-8-16,0 0-1 0,0 0-2 0,0 0 0 15,0 0-5-15,0 0-3 0,0 0 4 0,0 0-7 16,0 0 4-16,0 0-7 0,0 0 4 0,0 0-3 16,0 0 1-16,0 0-5 0,0 0 1 0,0 0-3 0,0 0 0 15,0 0 3-15,22 1 0 0,-22-1-3 0,9 0 0 16,-9 0 1-16,6 0-3 0,0 1 0 0,0-1 2 15,0 3-5-15,-1-3 2 0,3 1 2 0,-2 0 0 16,2 2-3-16,-3-1 0 0,4 0 4 0,1-1-9 16,-1 1 6-16,0-2-1 0,-2 2-3 0,0 1 3 15,1-3 2-15,-2 0 0 0,2 0 1 0,-1 0-2 16,-7 0 3-16,12 0-2 0,-7 1 1 0,-1 0-1 0,-4-1-4 16,7 0 9-16,-7 0 2 0,0 0-1 15,8 0 5-15,-8 0-4 0,0 0 1 0,0 0-1 16,0 0 2-16,7 0-9 0,-7 0 7 0,0 0 1 15,0 0-6-15,0 0 2 0,0 0-2 0,0 0-1 0,0 0 2 16,0 0 0-16,6-1-4 0,-6 1 3 16,0 0 2-16,0 0-3 0,0 0-2 0,0 0-1 0,0 0 4 15,0 0-3-15,0 0 0 0,0 0-2 0,0 0 1 16,0 0 0-16,0 0 3 0,0 0-4 0,1 5 1 16,-1-5 1-16,0 0 0 0,-3 7-3 0,0-3 0 15,0 1 2-15,1 2 0 0,-2-2 2 0,-1 2-2 16,-1 3 1-16,0-3 2 0,0 3-1 0,1-5-1 15,-2 6 0-15,1-4 0 0,1 2 2 0,0-2-1 16,1-1-6-16,0 1 5 0,-1-1 0 0,4-2-1 16,-4 3 1-16,1-3 1 0,3 0-3 0,-2-2-3 15,2 2 5-15,-3 2 3 0,4-4-4 0,-1 2-4 16,-2-1-28-16,2 0-48 0,1-3-90 0,-4 4-165 0,4-4-362 16,0 0 160-16</inkml:trace>
  <inkml:trace contextRef="#ctx0" brushRef="#br0" timeOffset="2515.31">10176 7125 47 0,'0'0'197'0,"0"0"-15"0,0 0-12 0,-5 2-22 15,5-2-12-15,0 0-11 0,0 0-15 16,0 0-9-16,0 0-11 0,0 0-14 0,0 0 3 0,-8 0-17 16,8 0-6-16,0 0-5 0,0 0-5 0,0 0-2 15,0 0-3-15,0 0-6 0,0 0-4 0,0 0-3 16,0 0-5-16,0 0-3 0,0 0-1 0,0 0-2 16,0 0-6-16,0 0 3 0,0 0 2 0,0 0-4 15,0 0-3-15,0 0 2 0,0 0-2 0,0 0-1 0,0 0-1 16,0 0 0-16,-5 1-1 0,5-1-4 15,0 0 2-15,0 0 0 0,0 0 1 0,0 0 0 16,13 6 1-16,-9-6-2 0,1 2 1 0,-5-2 0 0,10 0-1 16,-2 0 0-16,2 0 0 0,1 1-1 0,-1-1 1 15,2-3-7-15,2 3 8 0,-1-2-1 0,0 2 0 16,0-3 2-16,1 3-3 0,1 0 0 0,2-1 2 16,2 0 2-16,0-1-4 0,-1 2-1 0,1-1-1 15,3 0 1-15,-4 1 2 0,1-3-3 0,0 3 1 16,-1-3-5-16,0 3 8 0,-1 0 0 0,-5 0-8 15,-3 0 3-15,2 0 0 0,1 0 0 0,-7 0 0 0,3-2-5 16,-8 2 3-16,10 0 1 0,-5 0 8 16,-5 0-4-16,0 0-5 0,8 0 5 0,-8 0-1 0,0 0-1 15,5 0 6-15,-5 0 7 0,0 0 7 0,0 0 3 16,0 0 6-16,0 0 4 0,0 0 3 0,0 0 3 16,8 0-2-16,-8 0-1 0,0 0-2 0,0 0-2 15,0 0-4-15,0 0-5 0,0 0 1 0,0 0-3 16,-4-8-5-16,4 8-3 0,0 0 1 0,0 0-4 15,-5-4 0-15,5 4 0 0,-4-3-4 0,4 3 2 16,-1-4-3-16,-3 2-6 0,4 2-5 0,-4-3-3 0,4 3-3 16,-5-2 0-16,5 2-1 0,-5-5 1 0,1 4-4 15,4 1 4-15,-4-5 1 0,4 1 0 0,-4 1-1 16,3 0 2-16,1 3 4 0,-4-6 1 0,3 3 0 16,1 3-1-16,-7-3 1 0,6 0 2 0,1 3-1 15,-3-3 1-15,3 3-4 0,-2-5 5 0,2 5-2 16,-1-5 1-16,1 5 0 0,-3-3-1 0,3 3 1 15,3-4 1-15,-3 4-1 0,0-6 0 0,0 6-1 16,1-3 1-16,-1 3-1 0,0 0 2 0,5-4-1 0,-5 4-1 16,0 0 3-16,4-3 1 0,-4 3-2 15,0 0-1-15,10 3 2 0,-10-3-3 0,13 1 1 0,-7 1 1 16,1 2 1-16,-1 1-1 0,1 0 2 0,-2-2 0 16,0 5-2-16,0 0 3 0,-1 0 0 0,0-1 0 15,-2 3 0-15,1 0 1 0,-3-1 0 0,0 2 0 16,0-2-1-16,-4 3 1 0,-1 0-2 0,0 1 1 15,-4 1-19-15,1 2-36 0,2-4-37 0,-6-1-34 16,2 0-51-16,1 3-172 0,-3-8-376 0,-3 3 167 16</inkml:trace>
  <inkml:trace contextRef="#ctx0" brushRef="#br0" timeOffset="3614.45">10206 8194 196 0,'0'0'183'0,"-4"-3"-17"0,4 3-19 0,0 0-14 15,0 0-12-15,-4-2-9 0,4 2-11 0,0 0-13 16,0 0-12-16,0 0-7 0,0 0-6 0,0 0-7 0,0 0-3 16,0 0-6-16,0 0-6 0,0 0-2 0,0 0-7 15,0 0-1-15,0 0-7 0,0 0-3 0,-8 5 2 16,8-5-1-16,0 0-3 0,0 0 1 0,0 0-4 16,0 0-4-16,5 7 2 0,-5-7-6 0,4 2 1 15,0 1 3-15,0-1-4 0,-3 1 5 0,7-3-3 16,-2 2-2-16,-1 0 0 0,3-2 0 0,3 1 3 15,1 1 4-15,1-4-3 0,5 0 0 0,-2-1 0 16,5 0 0-16,-1-1-1 0,8-1-2 0,0 2 2 0,-7 1-2 16,2-2 3-16,4-1-8 0,1 2 2 0,-7 2 0 15,1-2-3-15,-1 3 0 0,-1 0 3 16,-1 0-2-16,-1 3-5 0,1-2 3 0,-6 2-1 0,0 1-1 16,0-1 3-16,-4 1 0 0,0-1-3 0,-2 1 2 15,0 0-1-15,-4-3 2 0,1 4-4 0,-1-2 3 16,1 1 1-16,-4 1-1 0,0-5-2 0,0 6 5 15,-3-4-5-15,3-2-1 0,-5 7 3 0,0-5-2 0,1 1-1 16,0-2-1-16,0 0 8 0,4-1-6 16,-11 1 1-16,6 1-1 0,5-2 1 0,-9-2-1 0,9 2 2 15,-9-1 1-15,5-1-2 0,3-1-1 0,1 3 0 16,-3-7 3-16,3 4-1 0,-2-3-4 0,2 1 2 16,0 5 0-16,1-10-2 0,-1 6 1 0,1-2 0 15,0 2-3-15,1-1 4 0,-1 2 0 0,-1-1 0 16,0 0-2-16,3 1-1 0,-3 3 2 0,2-5-1 15,1 2-1-15,-3 3 0 0,3-2 1 0,-3 2 1 16,8-3 1-16,-8 3 0 0,0 0-2 0,12 5 4 0,-8-3-5 16,0 0 3-16,-1 2 2 0,1-1-2 0,0 3-2 15,-3-1 1-15,3 0-1 0,-3 1 0 0,1-1 4 16,0 3-2-16,-1-1 0 0,1-1 3 0,0 3 0 16,-3 0 3-16,1-2 1 0,0 1-3 0,-1 2-2 15,-2-2 1-15,-1-2-3 0,2 0-11 0,-3 3-43 16,-1-2-54-16,1-1-73 0,-4 2-128 0,0-3-334 15,-1-1 148-15</inkml:trace>
  <inkml:trace contextRef="#ctx0" brushRef="#br0" timeOffset="17096.59">24793 6737 96 0,'0'0'131'0,"0"0"-9"15,1-6-12-15,-1 6-2 0,0 0-14 0,0-6-4 16,0 6-12-16,0 0 2 0,0 0-16 0,0 0-4 16,0 0-8-16,0 0-4 0,0 0-2 0,0 0-4 15,0 0-15-15,0 0 7 0,0 0-4 0,0 0-3 16,0 0 1-16,-1-4-9 0,1 4 4 0,0 0-3 16,0 0-2-16,0 0 1 0,-4-4-7 0,4 4 3 15,-2-2-4-15,2 2 5 0,0 0-5 0,-4-5 0 0,4 5 1 16,-2-4-1-16,2 4-6 0,-2-4 6 15,2 4-4-15,-2-7-1 0,-2 4 3 0,1-1-1 0,2 0 0 16,0-1-8-16,-2 1 8 0,2-1 1 0,-3 0-3 16,0-2 2-16,-2-1-4 0,1-1 1 0,-2 1 0 15,2-3 0-15,-5 3-1 0,2-4 3 0,2 2-6 16,-3-4 4-16,0 0-2 0,0 4 6 0,0-3 1 16,-2 4-5-16,4-3 1 0,-2-1 3 0,0 2-3 0,3 1 0 15,0 1 2-15,-1-1 1 0,-1 0 2 16,3 2-2-16,-2-3 2 0,-1 1-8 0,0 0-1 0,1-3 7 15,-3 4-2-15,1 0-1 0,0-1-3 0,-4-1-5 16,4 0 7-16,-5 0-5 0,2 3 0 0,-1-4 0 16,-2 0 1-16,1 2-5 0,-4 0 2 0,-1-2-3 15,2 0 7-15,0 3 0 0,-9-4-1 0,3 1 0 16,4 3 0-16,-3 1 3 0,-1-2-8 0,1 1 4 16,2 2-6-16,1-3 7 0,0 3 2 0,0-1-5 15,7 3 1-15,-3-3 1 0,2 3-1 0,3 0-1 16,0 2 2-16,2-1 0 0,3 0 6 0,-2 0-5 0,3 3 2 15,-2-3-3-15,2 1 4 0,-1-1-4 16,4 2 2-16,-2-1-1 0,-1 1-4 0,4 2 7 0,-5-10-2 16,4 7-2-16,-2-1 2 0,1-2-9 0,-1 2 6 15,2-1 2-15,0 0-5 0,-2 3 8 0,-1-4-5 16,3 1-2-16,-3 1 5 0,0 2-4 0,3-2 5 16,-1 0-4-16,-1 0 4 0,3 4-1 0,-5-5-6 15,1 3 3-15,4-1 1 0,0 3 3 0,-5-3 0 0,5 3 1 16,-3-3 0-16,3 3-4 0,0 0 3 15,0 0-2-15,0 0 2 0,0 0 0 0,-1-4-2 16,1 4-2-16,0 0 2 0,0 0 0 0,0 0 2 0,0 0 0 16,-4-2-1-16,4 2-2 0,0 0-1 0,0 0 3 15,0 0-1-15,0 0 1 0,0 0 0 0,0 0 0 16,0 0-5-16,0 0 3 0,0 0-4 0,0 0 0 16,0 0 2-16,-4-3-2 0,4 3 4 0,0 0-1 15,0 0 3-15,0 0-3 0,0 0 0 0,0 0-1 16,0 0 3-16,0 0 0 0,0 0 3 0,0 0-6 15,0 0-3-15,12-1 4 0,-12 1-3 0,0 0 6 16,7-3-2-16,-7 3 1 0,0 0-2 0,0 0-2 16,0 0 6-16,0 0-3 0,0 0 1 0,0 0 3 0,0 0-3 15,0 0-4-15,0 0 5 0,0 0-4 0,2-1 2 16,-2 1-2-16,0 0 2 0,0 0 1 0,0 0 2 16,0 0-7-16,0 0 7 0,-22 1-8 0,22-1 3 15,-7 3 3-15,3-2-2 0,4-1 5 0,-8 3-5 16,6-1 1-16,-4 1 0 0,6-3-2 0,-6 4 4 15,2-1-2-15,3-1 2 0,1-2-1 0,-4 3-4 16,4-3-3-16,-4 2 6 0,4-2 3 0,0 0 0 16,-2 4-6-16,2-4 0 0,0 0 7 0,0 0-10 0,0 4 6 15,0-4-1-15,0 0 2 0,4 4-2 16,-1-4 4-16,-3 0 0 0,7 4-4 0,-3-1 0 0,-1-1 2 16,1 3 1-16,1 1-4 0,-1 1-4 15,1 0-31-15,2 5-41 0,-4-3-208 0,1-1-311 0,-4 2 138 16</inkml:trace>
  <inkml:trace contextRef="#ctx0" brushRef="#br0" timeOffset="18068.63">24692 7157 22 0,'0'0'148'0,"-3"-5"-12"0,3 5-9 0,0-6-10 15,0 6-11-15,-2-5-11 0,2 5-10 0,0-7-3 16,0 2-8-16,0 5-13 0,0-5-2 0,-1 1-6 16,-3 1-10-16,4 3 8 0,-4-6-18 0,0 2-1 0,0 3-2 15,-1-5-8-15,-5 2 2 0,1 1 0 0,-5-1-9 16,0 1 3-16,1-1-6 0,-6 1 5 0,0-2-6 15,0 2-3-15,-3 1 3 0,2-2-1 0,-2 1-1 16,-5 0 0-16,-2 1-1 0,6-1-1 0,-4 1-1 16,5 2 0-16,3-1 1 0,0 0-3 0,6-1-5 15,-1 2 2-15,1-1 2 0,2-1 2 0,-1 2-3 16,3 0-4-16,1-2 5 0,-3 1 1 0,3 1-1 0,3-2 0 16,-5 2-5-16,4 0 6 0,-2-1-6 0,3-1 2 15,-3 0 3-15,3 1-1 0,0 0-1 0,0 0 1 16,-1-4 1-16,0 1-2 0,2 2 4 0,-2-2 0 15,2 2 0-15,1 0-3 0,0-3-3 0,3 5 0 16,-3-6 1-16,3 3-2 0,0 3-7 0,0-8 7 16,2 4 4-16,-2 4-4 0,2-5 7 0,1 2-5 15,-3 3-3-15,1-2 1 0,-1 2 1 0,0 0 1 16,0 0 0-16,1-5-4 0,-1 5 2 0,0 0 0 16,0 0 1-16,0 0-1 0,0 0-2 0,-10 7 5 0,10-7-2 15,-10 5-1-15,8-3 0 0,-2 0 1 0,0-1 1 16,-3 1 3-16,2-1-3 0,0 1-3 15,-4 0 3-15,4-2-3 0,1 3 3 0,4-3 1 0,-5 1-1 16,5-1 5-16,-8 3-5 0,8-3 1 0,-5 3 0 16,5-3 0-16,-2 2 1 0,2-2 0 0,-3 2-1 15,3-2-1-15,0 0 0 0,0 0 1 0,-5 3 9 16,5-3-14-16,0 0 6 0,0 0-2 0,0 0 5 16,0 0 7-16,0 0 2 0,0 0 7 0,0 0 6 0,0 0-3 15,0 0-6-15,0 0 4 0,0 0-2 16,0 0 0-16,9-9 2 0,-9 9 2 0,0-4-2 0,4 0 0 15,-4 4 0-15,2-4-2 0,2 1 0 0,-1 1 0 16,-3 2-1-16,5-3-2 0,-5 3 1 0,1-5-1 16,-1 5-3-16,4-1 1 0,-4 1-5 0,0 0 2 15,4-6-5-15,-4 6-2 0,0 0-2 0,0 0-20 16,0 0-35-16,9 7-42 0,-9-7-61 0,0 5-144 16,0-1-323-16,-4 2 143 0</inkml:trace>
  <inkml:trace contextRef="#ctx0" brushRef="#br0" timeOffset="18980.56">24462 8014 43 0,'-19'0'72'15,"-1"-2"-4"-15,-2 0-11 0,-5 0-2 0,0 0-2 16,-1-2-4-16,0-2 9 0,1 1 6 0,-1 0-1 16,8 0 1-16,-1 1 1 0,1-1-3 0,2-2-5 15,0 3-5-15,3-3-1 0,-3 3-6 0,1-1-4 16,3 2-7-16,4-3 6 0,-3 2 1 0,4 0-10 0,-2 0 5 15,1-1-7-15,3 2-1 0,1 1 0 16,-1-1-2-16,3 0-4 0,-1 3-7 0,5 0 5 0,-5-4-1 16,5 4-2-16,-5-2-2 0,5 2-2 0,0 0 4 15,0 0-4-15,-6 0-4 0,6 0-1 0,0 0-2 16,0 0 0-16,0 0-6 0,-4-3 0 0,4 3 10 16,0 0-1-16,0 0 3 0,0 0-1 0,0 0 8 15,0 0-5-15,0 0 4 0,0 0-10 0,0 0 3 0,0 0-2 16,0 0 2-16,18 4 0 0,-18-4-3 15,7 1-1-15,-7-1-2 0,2 4 1 0,-2-4 2 0,2 3-3 16,-2-3-1-16,0 0-2 0,-7 4 3 0,7-4-4 16,-7 6 4-16,3-3-5 0,1-2-1 0,-1 2 1 15,0-2 2-15,-4 2-1 0,3-2 0 0,0 1 0 16,-1 3-1-16,2-5 3 0,4 0 2 0,-10 5-4 16,7-5-1-16,-2 2 2 0,5-2-2 0,-4 4 0 15,4-4 0-15,-4 2 1 0,4-2 1 0,-4 4-2 16,4-4 1-16,-4 4 3 0,4-4-8 0,0 0 7 15,0 4 0-15,0-4-3 0,0 0 0 0,0 0 1 16,2 5 2-16,-2-5-6 0,0 0 2 0,0 4 4 0,0-4-6 16,0 0-2-16,0 0 5 0,0 0 3 0,0 5 0 15,0-5 3-15,0 0 0 0,1 6 2 0,-1-2 2 16,0-4-1-16,1 2 4 0,-1-2 0 0,0 6-6 16,2-4-2-16,-2 2-1 0,0-4 5 0,1 4-3 15,-1-4-3-15,1 4-3 0,0 0-17 0,1-1-55 16,0-1-75-16,-2-2-117 0,6 3-285 0,1 1 126 15</inkml:trace>
  <inkml:trace contextRef="#ctx0" brushRef="#br0" timeOffset="20364.02">24706 9305 52 0,'-9'5'127'0,"-5"-1"-13"0,4 1-11 0,-4-2-12 0,5 2-12 15,-1 1-6-15,-2 0-9 0,3-1 4 16,2 1-6-16,-3 0-5 0,1-2-8 0,-2 1 6 0,-1 0-6 16,1 0-3-16,0 1 2 0,-3-2-3 0,-3 0-3 15,-2-1-3-15,0-1-1 0,-3 1-42 0,-7-3 7 16,-1 2 0-16,0-2-6 0,-1-2 6 0,-1 2-1 16,0 0-9-16,0-3 9 0,-2 2 3 0,4 0-4 0,2-1 3 15,5 1-3-15,0 0-2 0,4 0-9 0,0 1 10 16,2-2 3-16,-1 2-2 0,3 0-1 0,2-3 5 15,-1 3-2-15,4 0 1 0,0 0 2 0,1 0 5 16,0-1 0-16,2 1-4 0,7 0 0 0,-10 0 3 16,10 0-4-16,-7 0-2 0,7 0 0 0,-7 0-3 15,7 0 5-15,0 0 2 0,0 0-2 0,0 0-4 16,-9 1 1-16,9-1 5 0,0 0 0 0,0 0 6 16,0 0-8-16,0 0-1 0,0 0 1 0,0 0 3 15,0 0 0-15,16 3-2 0,-16-3-6 0,11-3 4 0,-6 2-1 16,0-2-1-16,0 2-1 0,1-1 4 15,-4-1 0-15,-2 3-1 0,8-4 0 0,-6 4-6 0,-2 0-1 16,4-3 2-16,-4 3 1 0,0 0-4 0,0 0 4 16,0 0-3-16,0 0 3 0,0 0 6 0,0 0-7 15,0 0 1-15,0 0-4 0,0 0 6 0,0 0-6 16,-18 7 2-16,16-4 0 0,-2-2 3 0,0 3-5 16,0-2 1-16,2 1 8 0,-5-1-4 0,5 0 1 0,-2 1-6 15,-1-1 6-15,1 1-4 0,1 2 5 16,-2-1 4-16,3-3-7 0,-2 3 3 0,0 0-2 0,2-1 7 15,-1 0-10-15,-1 2 9 0,3-3 0 0,0 2-2 16,-1-1 1-16,2-3 3 0,-5 5-5 0,5-5 1 16,0 7-3-16,0-7 5 0,0 5-4 0,0-5-2 15,7 1 4-15,-7-1 1 0,5 2-4 0,-5-2-1 16,6 2 2-16,-6-2-3 0,8 0 4 0,-8 0 1 16,3 4-2-16,-3-4-3 0,0 0-1 0,0 0-2 15,0 0 3-15,0 0 1 0,4 3-5 0,-4-3-12 0,0 0-52 16,0 0-196-16,-9 3-282 0,9-3 124 15</inkml:trace>
  <inkml:trace contextRef="#ctx0" brushRef="#br0" timeOffset="31234.01">24697 6053 78 0,'-8'-7'120'0,"8"7"-7"0,0 0-11 0,0 0-1 16,0 0-12-16,0 0-8 0,0 0-5 0,0 0-6 16,0 0 0-16,0 0-3 0,0 0-4 0,0 0 1 15,0 0-1-15,0 0-1 0,0 0-2 0,0 0-6 16,0 0 0-16,-6-3-3 0,6 3-4 0,0 0-4 16,0 0 2-16,0 0-5 0,0 0-6 0,0 0 0 15,0 0-3-15,0 0 0 0,0 0 1 0,0 0-5 16,0 0 1-16,0 0-6 0,0 0 1 0,0 0-6 0,0 0 0 15,0 0-1-15,0 0-3 0,0 0 0 0,0 0-2 16,0 0 0-16,8-7-2 0,-8 7-1 0,5-2 2 16,-5 2-2-16,4-1 0 0,-4 1-2 0,6-1-3 15,-6 1-1-15,13-1 3 0,-9 1 0 0,-4 0-4 16,13 2 6-16,-7-1-4 0,-1 1 0 0,2-2-1 16,-7 0 0-16,11 2 0 0,-3 1-1 0,-4-1 0 15,-2 1 1-15,3 1-2 0,0-1-2 0,-1 1 1 0,-1-2 1 16,-1 2 0-16,0 0 0 0,0 0-1 0,-1 1 2 15,-1-2-1-15,0 0 0 0,0-3-2 0,-2 10 2 16,1-6-1-16,-2-3-1 0,0 5 4 0,0-1-5 16,0-2 3-16,-2-1 2 0,1 1 0 0,2 3-1 15,-3-1-2-15,-2-2-1 0,6 0 1 0,-3 2-4 16,0-1 1-16,-1-1 6 0,3-1 0 0,-5 1 0 16,3 0-1-16,-1 1 0 0,5-4 1 0,-4 3 0 0,-1-2 0 15,3 2-2-15,2-3 3 0,0 0-3 16,-3 3 0-16,3-3 2 0,-4 3 2 0,4-3-3 0,0 0 3 15,0 0-4-15,4 5 0 0,-4-5 0 0,9 2 3 16,-5 0-4-16,1 0 3 0,0 0-5 0,2-2 5 16,-2 1-1-16,1 1 1 0,-1 3-5 0,0-4-1 15,-1 2 2-15,1 0 2 0,0-1-6 0,0-2 0 0,-2 3 2 16,-3-3 6-16,2 5-8 0,0-3 6 16,-2-2-2-16,4 6-1 0,-3-5 1 0,-1-1 0 15,1 5 3-15,-1-5-5 0,-1 5 3 0,1-5-2 0,-1 4 3 16,1-4 1-16,-2 5-1 0,2-5 2 15,-4 3 0-15,3 1-8 0,1-4 6 0,-4 3-1 0,2 0 5 16,-2-1-3-16,4-2-1 0,-5 8-1 0,1-6 1 16,2 1-2-16,-2-1 1 0,0 0 0 0,0 1 1 15,4-3-1-15,-4 4 1 0,-1-1 2 0,5-3-4 16,-4 2 2-16,4-2 1 0,-5 2-2 0,1-1 3 16,4-1 2-16,0 0-3 0,-9 0-2 0,9 0 1 0,0 0-8 15,-10-2-16-15,10 2-26 0,-5-3-23 16,1 2-26-16,4 1-39 0,-4-8-136 0,0 3-298 0,3 4 132 15</inkml:trace>
  <inkml:trace contextRef="#ctx0" brushRef="#br0" timeOffset="32495.88">24926 6128 8 0,'0'0'146'16,"0"0"-16"-16,0 0-16 0,0 0-11 0,0 0-8 15,0 0-10-15,-8 10-9 0,8-10-4 16,-1 7-6-16,1 0-2 0,0-2-4 0,0 0-5 0,-2 0-4 16,2-1-3-16,-2 3-5 0,2-1-7 0,-1 1 8 15,1-2 5-15,-3-1-1 0,2 3-7 0,1-1-3 16,0 1-8-16,-3-3-1 0,3 1-5 0,-2 0 5 15,2-1-5-15,0 1-3 0,0-5-3 0,-1 3-2 16,1-3-1-16,1 5 0 0,-1-5 10 0,-1 7 2 16,1-7 7-16,1 2 5 0,-1-2-7 0,0 0 3 15,0 0-4-15,0 0 4 0,10-11-2 0,-6 9-5 0,-3-1-5 16,3-3 3-16,0 2-3 0,0 1-4 0,0-3-4 16,1 2-1-16,-4 0-1 0,4 0 4 0,-2 1-9 15,-2 0 5-15,3-1-5 0,0 1 0 0,-3 1 0 16,3-1-1-16,1 1-7 0,-5 2 7 0,6-2-2 15,-3-3 1-15,-3 5 0 0,4 0-2 0,-4 0 0 16,5-3-6-16,-5 3 7 0,4-2-2 0,-4 2 0 16,5-2 0-16,-5 2 0 0,0 0-1 0,7 0-2 0,-7 0 4 15,0 0-2-15,0 0-1 0,8 3-1 16,-5 1 1-16,-3-4 1 0,2 5-1 0,-2-3-1 16,0 3-2-16,0-5 2 0,0 6 3 0,-1-1-3 0,1 1 2 15,-1-4-1-15,1 3-1 0,0 0-1 0,0 0 6 16,-2-1-4-16,1 2-1 0,1-2 2 0,0-1-2 15,0-3 1-15,0 6 0 0,0-1-1 0,1-2-6 16,-1-3 4-16,2 3 5 0,-2-3-3 0,0 0-2 16,2 2 2-16,-2-2 3 0,0 0-4 0,0 0 4 15,0 0-3-15,12-4 3 0,-8 1-5 0,-4 3 2 16,6-6-3-16,-1 0-2 0,-1 3 6 0,1 0 1 0,-1-4-3 16,0 0-5-16,1 3 9 0,-1-1 0 0,-1 2-5 15,1-1 1-15,0-1 3 0,-2 1 1 0,0 3-3 16,-2 1-6-16,3-4 6 0,-3 4 0 0,2-4 1 15,-2 4 0-15,3-3-2 0,-3 3 3 0,0 0-1 16,5-1-3-16,-5 1-1 0,0 0 5 0,0 0-4 16,0 0 1-16,0 0-1 0,0 0 2 0,0 0-3 15,0 0 3-15,11 4 0 0,-11-4-2 0,2 4 6 16,0-3-3-16,-1 3-1 0,2 0 3 0,-2 1-3 16,4-1 0-16,-1 1 3 0,-4 0-5 0,1 0 1 0,3 1 3 15,-4 0-5-15,4-1 1 0,0-1 2 0,-3 3-3 16,2-4 0-16,-2 0 3 0,-1 2 0 0,4-1 0 15,-3-1 2-15,4-1 0 0,-5-2 0 0,5 3-1 16,-1-3 1-16,-4 0 2 0,0 0-5 0,9 0 2 16,-9 0 0-16,4-2-1 0,1-1 0 0,0 2 3 15,-2-1-3-15,1-4 0 0,-3 3-3 0,0-2-2 16,2 2 2-16,-1-2 1 0,1-2-3 0,0 3-8 16,-1-4-6-16,-2 3 7 0,4-4 7 0,2-1 2 0,-3 3-7 15,1-1 3-15,1-1 4 0,-1 2 0 0,1-1 0 16,0-1-2-16,0-1 3 0,-1 3-3 0,0-5 6 15,-1 4-4-15,1-4 0 0,-1 0 0 0,1 4 5 16,1-3-5-16,-4 6 2 0,0-2-2 0,2 0 3 16,-1 2-2-16,-2 0 1 0,0 0 0 0,0-1-1 15,2 2 2-15,-2 4-1 0,0-5 0 0,0 1 3 16,0 4-2-16,0 0-1 0,-2-5 3 0,2 5-4 16,0 0 5-16,-2-3-1 0,2 3-4 0,0 0 3 15,0 0-4-15,0 0 3 0,0 0-2 0,0 0 5 0,0 0-4 16,-9 8-1-16,9-8 1 0,-1 9 0 0,1-2 0 15,-2-2 2-15,1 5-4 0,0 0 6 16,0-1-1-16,-1 0 1 0,1 2-2 0,1 0 0 0,-1-3 0 16,-1 4 1-16,2-1-2 0,2-2-1 0,-2 2 5 15,-2-1-3-15,2 1-2 0,2-5 4 0,-1 4 0 16,0-1-1-16,1 0-1 0,-2-1 3 0,1-1 0 16,1 1-1-16,-2-1-3 0,3 1-5 0,1-1 5 15,-4-4 2-15,2 2 0 0,1 1 4 0,1-1-3 16,-2-2-18-16,1 3-31 0,-1-3-48 0,2-2-92 15,-4-1-123-15,10-1-335 0,-10 1 148 0</inkml:trace>
  <inkml:trace contextRef="#ctx0" brushRef="#br0" timeOffset="33078.94">25418 6182 68 0,'-1'-4'157'0,"1"4"-10"16,0 0-14-16,0 0-14 0,0 0-15 0,0 0-3 16,0 0-5-16,0 0-9 0,-4 10-4 0,4-10-11 0,-1 8-6 15,1-4-9-15,-3 3 0 0,2-2-6 16,2 0 1-16,-1 2-5 0,-1-2-3 0,0 2-3 0,-1 0-4 16,2-3-3-16,0 2-1 0,-1 0 1 0,2-1-6 15,-1-1-2-15,0 3 1 0,2-4-4 0,-1 0 1 16,-1-3 3-16,1 4 1 0,-1-4 1 0,0 5 4 15,0-5-2-15,4 1 0 0,-4-1-3 0,0 0-7 16,13-2-3-16,-13 2 3 0,5-6-3 0,0 4-4 16,0-1 1-16,0 0-1 0,0-4-1 0,4 2-3 15,-4 2 1-15,2-2-3 0,-2-1-2 0,0 3 2 16,3 0 2-16,-3-1-8 0,-1 2 4 0,-1-1 1 0,1 0-6 16,-4 3 3-16,6-4-3 0,-3 4 2 0,-3 0 0 15,5-2-2-15,-5 2 1 0,3-4-1 0,-3 4-1 16,0 0 2-16,0 0-3 0,0 0 1 0,10 6-1 15,-10-6 0-15,5 2 2 0,-3 1-1 0,0 1 0 16,-1-1 2-16,4 2-2 0,-1-3 2 0,0 1-2 16,1 2 4-16,-3 0-4 0,1-1-6 0,-3-1 8 15,3-1-1-15,-2 3-2 0,-1-5 2 0,4 5-4 0,1-3-14 16,-5-2-19-16,4 1-18 0,-4-1-39 0,0 0-52 16,0 0-177-16,0 0-348 0,6-10 153 0</inkml:trace>
  <inkml:trace contextRef="#ctx0" brushRef="#br0" timeOffset="33879.37">25809 6024 73 0,'0'0'165'16,"0"0"-15"-16,0 0-12 0,0 0-14 0,0 0-8 15,0 0-12-15,0 0-13 0,0 0-10 0,0 0-3 16,0 0-10-16,0 0-12 0,0 0-2 0,0 0-7 15,0 0-6-15,-4 12-4 0,4-12 1 0,0 9-8 0,0-4 5 16,-4 3 4-16,3 1-3 0,0 1 1 16,-2 0-1-16,2 0-3 0,-2 3 3 0,2-3-5 0,-1 0-1 15,-1 2 0-15,2-2-6 0,-2 0 0 0,2 2 1 16,1-3-3-16,0 0-3 0,0 2 1 0,0-4-6 16,0 3 2-16,0-3-2 0,0 0-3 0,1 1-1 15,2-3-1-15,-3 1 4 0,1 0 1 0,2-4-3 16,-1 1 5-16,-2 1 7 0,0-4 6 0,4 5-7 15,0-3 0-15,-4-2-1 0,6 0-2 0,-6 0-5 16,12-2 1-16,-6-2 0 0,-1 1-2 0,2 1 1 0,-1-1-3 16,2 0-5-16,-1-4 3 0,0 3-6 15,2 1-3-15,0-3 6 0,-3-1 0 0,0 0-3 0,3 3 2 16,-5-3-1-16,5-1 1 0,-5 3 1 0,4-4-4 16,-3 4 1-16,1-3 3 0,0 0-10 0,0-1 9 15,-2 2-7-15,-1 1 7 0,1 0 0 0,0-3-2 16,-3 4 5-16,4 2 0 0,-3-2 1 0,0-1-5 15,2 1 6-15,-3-1 1 0,-1 2-2 0,2 1-1 16,0 0-4-16,-2-2 5 0,0 5-4 0,1-6 0 16,-1 6 2-16,3-3-2 0,-3 3 0 0,0 0-3 15,0 0-4-15,0-3 6 0,0 3-1 0,0 0-1 0,0 0-2 16,1-5 3-16,-1 5-1 0,0 0-2 16,0 0 1-16,0 0 2 0,0 0-7 0,0 0 4 0,0 0 1 15,0 0 0-15,0 0-1 0,0 0-2 0,-5 11 1 16,5-6 2-16,0 1 0 0,0-3-2 0,-2 2 2 15,0 4 0-15,2-5-1 0,-1 4 0 0,1-2 2 16,-3-1 0-16,2 4-1 0,2-1-1 0,-2-1 2 16,1 1 0-16,0-2-2 0,1 2-2 0,2 1 2 0,-2-4 0 15,-1 2 2-15,2-2-1 0,-2 2 0 0,2-2-3 16,-1-1 2-16,-1 2 0 0,-1-4 0 0,5 3 0 16,-3-1-1-16,1 0 2 0,0 0-1 0,-2-4 3 15,5 0-3-15,0 3-9 0,-1-3-18 0,-4 0-15 16,9 0-21-16,-9 0-24 0,9 0-28 0,0-3-37 15,-3 0-187-15,1-2-367 0,2 1 164 0</inkml:trace>
  <inkml:trace contextRef="#ctx0" brushRef="#br0" timeOffset="34329.14">26194 6067 39 0,'0'0'187'0,"0"-4"-8"0,0 4-9 0,0-5-13 0,0 5-9 15,2-4-9-15,-2 4-14 0,0-4-8 0,0 4-13 16,0 0-6-16,2-4-12 0,-2 4-5 0,0-4-8 16,0 4-6-16,2-4-3 0,-2 4 0 0,0 0-5 15,0-2-5-15,0 2-4 0,0 0-8 0,0 0-2 16,0 0-4-16,0 0-3 0,0 0-2 0,-9-2-4 16,9 2-2-16,-10 0-9 0,10 0-1 0,-8 0 1 15,8 0-2-15,-11 4-2 0,8-4-4 0,-1 4 5 0,2-1-3 16,-3 1 4-16,2 0-3 0,1 0-1 15,-1 1-7-15,2 0 2 0,-2 3 3 0,2-1-6 0,2 3 2 16,-1-5 1-16,2 6 0 0,0-5 0 0,-1 3-1 16,3 1 1-16,0-1-2 0,0-2 0 0,-2-2 0 15,1 2-6-15,-1 2 8 0,2-4-2 0,-4 2 3 16,4-3-6-16,-3 2 1 0,3 0 1 0,-2-1-2 16,2-1 1-16,-2 1-1 0,-2-1 2 0,2 0-1 0,0 0 3 15,0-1-1-15,0-1-5 0,0 1 3 0,-2 1-1 16,0-4 1-16,3 6 2 0,-3-6-7 15,2 4 5-15,-2-4-1 0,0 3 1 0,0-3 0 0,2 4-1 16,-2-4 1-16,0 0-2 0,-6 6 2 0,3-4-1 16,3-2 0-16,-10 2 1 0,4-2-5 0,6 0 6 15,-9 1-1-15,3-1-6 0,1 0-11 0,5 0-16 16,-10 2-19-16,10-2-29 0,0 0-33 0,-9-2-75 0,9 2-151 16,0 0-367-16,1-4 162 0</inkml:trace>
  <inkml:trace contextRef="#ctx0" brushRef="#br0" timeOffset="34700.9">26348 6021 68 0,'0'0'129'16,"0"0"-7"-16,0 0-14 0,0 0-3 0,0 0-5 0,0 0-8 16,0 0-8-16,-5 5-4 0,5-5-1 0,0 0-2 15,1 7 1-15,-1-7-7 0,3 5-9 0,-3 0-2 16,0 0 2-16,0 0-6 0,0 0 1 0,-1 4-1 16,-2 3 6-16,3-3-4 0,-1 0-8 0,2 4-4 15,-2-1-4-15,-2-2-1 0,2 3-7 0,-2-4 4 16,1 4-2-16,-2-2-4 0,2 2-2 0,0 1-5 15,1 1-2-15,0-4 3 0,0 2-6 0,-3-3-1 16,4 2 1-16,-2-1-8 0,2-5 5 0,0 6-1 0,-1-4-2 16,0-2-3-16,1 0-1 0,0-1 3 15,0-1-5-15,-1 0 1 0,1-4 2 0,0 6 0 0,0-6-5 16,0 4 2-16,0-4-9 0,0 0-26 16,0 0-43-16,0 0-50 0,0 0-226 0,10-12-376 0,-8 6 167 15</inkml:trace>
  <inkml:trace contextRef="#ctx0" brushRef="#br0" timeOffset="35062.16">26391 6101 121 0,'0'0'157'0,"0"0"-16"0,0 0-11 0,0 0-12 16,0 0-11-16,0 0-14 0,0 0-12 0,0 0-10 15,0 0 2-15,8 0-11 0,-8 0-3 0,0 0-6 16,6 7-1-16,-6-7 2 0,3 2-5 0,-3-2 1 16,4 4-8-16,0-4-4 0,-3 4 4 0,3 3-6 15,1-4-4-15,0 2 6 0,-1 2-8 0,-2-2-3 16,1 4 1-16,1-2-5 0,0 1-1 0,-4 1-1 0,0 1-1 16,0 1-3-16,0-1-2 0,-1 1 0 0,-2-2 2 15,-1 1-5-15,1 0 7 0,0 2-6 16,-5-5-4-16,-1 2 9 0,4-1 0 0,-4-1 4 0,2 0 1 15,-4-2 8-15,2 2 8 0,0-2 4 0,-1-1 0 16,3-3 5-16,-4 2-2 0,3-3-2 0,0 0-7 16,-1 0-9-16,0 0-4 0,-3-3 5 0,2 2-1 15,1 0-22-15,-1-3-41 0,2 0-68 0,2 0-119 16,1-1-137-16,1-2-390 0,3 1 173 0</inkml:trace>
  <inkml:trace contextRef="#ctx0" brushRef="#br0" timeOffset="38311.94">26890 6084 157 0,'-5'-7'169'0,"-4"0"-22"0,4 2-9 0,-1 2-7 15,-1-2-10-15,3-2-13 0,-2 3-12 0,-2-1-7 16,3 0-6-16,1 1-5 0,-1-2-6 0,-1 4 0 0,0-2-3 16,0-1-7-16,1 0 0 0,-1-1-9 0,1 1-1 15,-4-1-4-15,1 1-1 0,0-2-7 0,-2 1-3 16,1-1-3-16,0 0 1 0,-1-1-5 0,0 1-4 15,0 3 1-15,-2-6-2 0,2 5-2 0,-3-2 0 16,1 0-9-16,0 2 1 0,-5-4 5 0,3 1 3 16,0 3-4-16,0-3 1 0,1 4 1 0,1-3 1 15,1 1 0-15,-3-1-4 0,4 2 2 0,-3 1 0 16,-2-3-5-16,2 2 1 0,-5-1-5 0,4 0 3 16,0 1 0-16,-4 0 0 0,2-2 1 0,4 4-2 15,-6-2-2-15,5 1-1 0,-4 0-1 0,-1-2-3 0,1 3 3 16,-2 1-3-16,2 0 1 0,-2-1-2 15,0-2-1-15,1 5 2 0,0-3 0 0,-2 2-1 0,1 0-3 16,-2-1 0-16,3 0 0 0,-2 1 0 0,0-3-1 16,0 1 2-16,1 0-1 0,2-1 4 0,-2 2 10 15,0-1 2-15,2-1 7 0,0 0-2 0,2 0 5 16,2 2 0-16,0-1 0 0,-5-2-3 0,1 1-10 16,1 1 5-16,0 1-2 0,4-2-5 0,-1 3 3 0,-8-2-2 15,8 1 1-15,0 0-4 0,-2-1-1 0,1 1-2 16,0 2-1-16,-2-3-1 0,3 3 1 0,-5 0 1 15,5 0-4-15,1-1 2 0,-4 1-5 0,7 0 4 16,-5 0-5-16,5 0 2 0,-5 1 1 0,5-1 2 16,0-1-5-16,1 2 0 0,-3-1 4 0,3 0-3 15,-1 0 1-15,-5 3 1 0,4-3-1 0,2 0-2 16,-4 1 3-16,0 0-2 0,1-1-1 0,-1 3-1 16,2 0 4-16,-1-2 0 0,-2 2-5 0,0-1 5 15,0 1-6-15,4-3 4 0,-5 2 0 0,1 1 1 16,-2 0-2-16,2-1-2 0,2 1 1 0,-1-2 1 15,-2 2 1-15,2-3-4 0,1 1 3 0,0 2 2 16,-1-2-1-16,2 0 0 0,1 2 0 0,0-2-6 16,1 1 6-16,1-2-1 0,0 2 0 0,0 1 2 15,-2-1 1-15,0 0-2 0,1 0 0 0,-2 1-2 0,-2-3 0 16,1 3 3-16,2 1-2 0,-3-3 0 0,1 1 0 16,2-2-2-16,-3 3 3 0,0-2 2 0,0 2-2 15,0 0-6-15,1-1 7 0,0 0-1 0,-1 0-2 16,-1-1 2-16,2 1 0 0,0 0 0 0,-1-1-4 15,-2 1 2-15,1 2-2 0,4-3 5 0,-4 2 0 16,3-2 0-16,-2 0-1 0,1 1 0 0,0-2 0 16,-1 0-6-16,1 1 5 0,2 1 3 0,0-2-2 0,1 2 1 15,2-1 0-15,-2-1-1 0,8 0 1 16,-17 0-2-16,11 1 0 0,1 0 0 0,-3 1 1 16,3 0 1-16,-1-1-3 0,-2 0 0 0,3 2 2 0,-4-2 2 15,0-1-5-15,4 4 1 0,-3-2 2 0,-2 2-2 16,1 0 4-16,0-2-1 0,-3-1-5 15,1 1 2-15,0 1 2 0,3-2-2 0,-2 0 3 0,3 1 1 16,1-1-3-16,-3 1 1 0,1 0-1 0,2 0 0 16,-3-1 0-16,-1 1 1 0,2 0 1 0,2-1-5 15,-3 0 5-15,3-1 0 0,-2 3 0 0,0-1 3 16,-2 0-4-16,2 1 2 0,2-2-9 0,-2 1 8 16,2 2-5-16,-2-4 3 0,3 4 2 0,-3-3-1 0,3 2-2 15,-4 1 1-15,3-1 0 0,-2-1 0 0,3 1 1 16,-4 1-1-16,4-2 0 0,-1 1 1 15,-1 0 0-15,1 2-3 0,-2-1 5 0,-1 1-2 0,4-1 1 16,-3 1-1-16,0-2-1 0,1 0 0 0,2 4-1 16,-1-2 1-16,-2-2 2 0,2 1-1 0,-1 1 0 15,1-1-1-15,1 0 1 0,0 0-1 0,-3-1 1 16,4 3-2-16,0-2-2 0,-1 1 4 0,1 0-1 16,-1-1 2-16,0 1-1 0,3-1 0 0,-1 3 0 15,-1-1 1-15,3-2 2 0,-2 3-2 0,1-1 0 16,-1 1-2-16,3-2 3 0,0 2-2 0,-1-2-1 15,-2 1 0-15,3 0 2 0,3 1 2 0,-3 0-2 16,0 1-4-16,0-4 5 0,0 3-3 0,1 1 1 16,-1-3 1-16,0 4-2 0,0-4 0 0,0 2 2 0,0-2-2 15,3 2-1-15,-2-2 3 0,-1 0-1 0,0 1 0 16,1-2 1-16,3 1-1 0,-4 0 1 16,4 2-1-16,-1-2-5 0,-1 0 7 0,3 2 0 0,-2-2-1 15,2 2-6-15,-1-2 6 0,0 0 1 0,1-1 0 16,0 1-1-16,0 0-1 0,0 2-2 0,0-2 1 15,0 2-2-15,2-4 3 0,1 2 3 0,0 4-1 16,0-4-4-16,-3-2 2 0,0 4 0 0,1-2-1 16,1-1 3-16,-3 1-4 0,1-2 1 0,0 2 0 0,3 0 1 15,-5-1-1-15,3 1-1 0,-3-3 2 16,5 3-4-16,-5-2 6 0,4 2-1 0,-3-1-2 16,1 1 0-16,3-2-1 0,-3 1-3 0,4-1 6 0,-3 2 0 15,-2-3-3-15,1 2 3 0,4 0 1 0,0 0 0 16,-4-1-3-16,6 1 2 0,-2-2-1 0,-2 2 0 15,1-1 1-15,1-1-2 0,1 2 2 0,-1 0-1 16,-3 1-1-16,5-2 2 0,0-2-5 0,-5 3 3 16,5-1-1-16,-4 1 0 0,0-1-1 0,2 1 4 15,-3-3-2-15,4 2 2 0,-1 2-4 0,-1-3 3 16,3 0-2-16,-2 1-2 0,3 1 6 0,-2-2-2 16,-2 1-2-16,1-1 3 0,-3 1-1 0,7 0 0 15,-4 1-2-15,0-2 3 0,0-2-5 0,-3 3 6 16,2-1-1-16,0 0 0 0,0 1-1 0,-1-2-1 0,0 3-1 15,1-4-2-15,0 2 4 0,3 0-2 0,-2 1 2 16,-1-1-1-16,2 1 1 0,-3-1-4 0,5 1 0 16,-3-2 2-16,1 2 2 0,3-1-1 0,-1 1 0 15,-2 0 0-15,1-1 0 0,0 1 1 0,-2-2-5 16,1 2 4-16,0-1 1 0,-1 1 0 0,0-3 0 16,-1 3-3-16,-2-1 6 0,-1 1-10 0,3-2 6 15,-1 0 0-15,0 1 2 0,-1-1 0 0,-1 0 0 16,4 1-1-16,-2-1-1 0,0-1 2 0,1 3-1 0,2-2 1 15,-5 0-4-15,8 1 2 0,-3 0-2 16,-1-1-4-16,3 2 6 0,-1-1 0 0,1-2 0 16,-2 3 3-16,1-3 0 0,1 1-3 0,-2 1-2 0,2-1 3 15,-3 1-1-15,-2-1-2 0,2 0 2 0,-1 0 2 16,0 0-6-16,1-1 5 0,-2 3-1 0,2-2 0 16,-4-1 3-16,3 0-2 0,-2 0 1 0,-2 2-1 15,-4-2 2-15,13-2-4 0,-8 4 1 0,-5-2-4 16,13 1 4-16,-7-1-1 0,-1-1 0 0,3 3 4 15,1-2-2-15,-1 0 0 0,-8 0 0 0,11 0 1 16,-2 0-3-16,-1 1 2 0,-1-1-3 0,0 0 2 16,4 0-1-16,-2 0 2 0,3 0 0 0,-1-1-7 0,-1 1 8 15,-2 0-1-15,2 0 1 0,-1-1-1 0,0 1-2 16,0 0 3-16,-3-1-3 0,2 1 1 0,1-2 0 16,1 2-1-16,-1 0-2 0,3 0 2 0,-6 0 1 15,3-1-2-15,-2 1-5 0,0 0 2 0,1 0 6 16,-2-3-3-16,2 3 1 0,-2 0 0 0,3 0 3 15,-1 0 0-15,0 0-9 0,-1-1 6 0,2 1 3 16,-9 0-2-16,14 0-1 0,-5 0 2 0,-3 0 2 16,-6 0-3-16,12 0 0 0,-5 1 0 0,0-1 0 15,-1 0 0-15,2-1 0 0,-8 1 1 0,11-1-4 16,-4 2 2-16,2-1-1 0,-9 0 0 0,13-1 4 16,-7 1-5-16,3 1 0 0,-1-1 3 0,0 0 1 0,-1-1-2 15,2 2 2-15,-1-1-2 0,2-1 0 0,-1 1-1 16,-1 1 2-16,-1-1 0 0,4 0 0 0,-3 0 1 15,-1 1 0-15,1-1-8 0,-1 0 7 0,3 3-1 16,-4-3 3-16,5-3-1 0,-1 2 1 0,-1 1-1 16,-4 0 0-16,3-1 0 0,-2 1 0 0,-6 0-1 15,14-1 1-15,-7 1-1 0,0 0-1 0,1-1 2 16,-3 1 1-16,2-2-4 0,-2 1 3 0,-5 1 0 16,14 0-1-16,-8-2-2 0,-1 1-2 0,2 1 2 15,-7 0 2-15,10-1 0 0,-10 1-1 0,9-2 1 16,-5 2 2-16,1 0 0 0,-5 0-1 0,10-3 1 0,-5 3 0 15,0-2 0-15,-5 2-8 0,11-1 4 16,-11 1 5-16,8 0-2 0,-8 0 1 0,9-1-2 16,-4 1-3-16,-5 0 3 0,12 0 2 0,-6 1-7 0,-6-1 6 15,7 0-1-15,-7 0 0 0,10 0 3 0,-5 0-5 16,-5 0 2-16,10-1 1 0,-5 0-3 0,-5 1 3 16,9 0-1-16,-9 0-4 0,13-2-1 0,-9 2 7 15,-4 0-3-15,9-1 1 0,-9 1 1 0,9-1 1 16,-3 1-2-16,-6 0 0 0,9 0-2 0,-2 0 2 15,-7 0 2-15,7-3 1 0,-3 2-6 0,2 0 3 16,-6 1 0-16,9 0-1 0,-5-1 1 0,-4 1-7 16,13 0 7-16,-7 0 3 0,1-1-4 0,-1 1 2 0,-6 0-2 15,13-1 3-15,-7 1-3 0,-6 0 1 0,13 1 3 16,-8-2-2-16,-1-1 0 0,-4 2-1 0,12 0 0 16,-12 0 0-16,11-1 0 0,-7 1-1 0,-4 0 1 15,10-2 0-15,-6 0 0 0,-4 2 1 0,10 0-1 16,-7-2 3-16,-3 2-3 0,6 0-5 0,-6 0 10 15,5-3-4-15,-5 3 4 0,5 0-1 0,-1-3 0 16,1 2-3-16,2 0-1 0,-7 1 2 0,7-3-1 16,-7 3 1-16,8-1 2 0,-4-2-1 0,-4 3-1 15,8-2-2-15,-3 2 2 0,-1-2-2 0,-4 2 3 16,8-2-3-16,-4 0-3 0,-4 2 0 0,7-4 3 0,-7 4 0 16,7-1 3-16,-7 1-3 0,7-4-2 0,-4 4 7 15,-3 0-5-15,7-2 4 0,-3-1 0 16,-4 3 1-16,8-4-3 0,-5 3 0 0,4-1-2 0,-4 0 2 15,1 0-1-15,0-1-1 0,1 0 3 0,-2 1-1 16,3 0 1-16,-1-1-3 0,0-1 1 0,-1 3 2 16,1 0-1-16,-1-2-8 0,0 1 14 0,0-1-2 15,-4 3 1-15,7-3-1 0,-3 1 1 0,0-1-7 16,0 1 5-16,0-2 0 0,-1 1 6 0,-1-1-1 0,3 1 1 16,-1 0-7-16,-2 0 3 0,2-2 0 15,0 1 0-15,1-1 2 0,-1 2 1 0,1-3-4 16,0 1 0-16,-1 0 0 0,0-2 2 0,1 2 3 0,-1-2 0 15,0 2-1-15,0-2-5 0,1 1 4 16,0-2 0-16,1 0-2 0,-2 3-1 0,-1-2 5 16,1 2 1-16,-1 0-9 0,2 0 7 0,-1 0-4 0,0 0 0 15,0 0 0-15,-2 1 0 0,1 1-6 0,1 0 5 16,-2-3 2-16,3 4-3 0,-2-2-1 0,0 2 1 16,0-7-5-16,0 7 6 0,1-2-3 0,0-1 5 15,-2-1-2-15,2 3 1 0,2-4-1 0,-2 2-1 16,1 0 0-16,1-4-1 0,-1-1 1 0,1 0-4 0,0 1-2 15,2-3 3-15,-5 3 0 0,3-2-1 16,-5 0 3-16,5-5-2 0,-2 2-2 0,-1-1 3 16,-3-2-4-16,0 1-12 0,-3 0-12 0,2 3-20 0,-5 3-40 15,-1-2-53-15,-2-3-84 0,-4 2-274 0,-2 2-539 16,0-1 239-16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6:33:08.210"/>
    </inkml:context>
    <inkml:brush xml:id="br0">
      <inkml:brushProperty name="width" value="0.05292" units="cm"/>
      <inkml:brushProperty name="height" value="0.05292" units="cm"/>
      <inkml:brushProperty name="color" value="#002060"/>
    </inkml:brush>
  </inkml:definitions>
  <inkml:trace contextRef="#ctx0" brushRef="#br0">3447 11335 19 0,'0'0'113'0,"0"0"-13"0,0 0-3 0,0 0-11 15,0 0-3-15,0 0-11 0,0 0-6 0,0 0-7 0,0 0-15 16,0 0 7-16,0 0-10 0,0 0-3 0,-4-5-4 16,4 5-5-16,0 0 0 0,0 0 0 0,0 0 0 15,0 0 0-15,0 0-6 0,0 0 6 0,0 0-1 16,0 0-6-16,0 0 9 0,0 0-4 0,0 0 3 16,0 0 1-16,0 0-8 0,0 0 2 0,0 0-2 15,0 0-3-15,0 0-2 0,0 0-2 0,0 0 1 16,0 0-4-16,0 0-1 0,0 0-1 0,0 0 2 15,0 0 0-15,0 0-3 0,0 0-4 0,0 0 0 16,0 0 7-16,-11 5 1 0,11-5 0 0,0 0-2 0,0 0 4 16,0 0-1-16,0 0 8 0,0 0 4 15,0 0 5-15,0 0-4 0,0 0 2 0,0 0-7 0,0 0-2 16,0 0 3-16,0 0-7 0,0 0 3 0,0 0-6 16,16-5-2-16,-16 5 0 0,12 0 1 0,-7 0-5 15,3 0 2-15,-8 0-2 0,14 2 3 0,-7-2-4 16,4 0-1-16,-3 3 0 0,4-3 0 0,-3 0 0 15,2 0-19-15,0 2-21 0,-1 0-35 16,-1-2-24-16,0 0-51 0,-1-2-121 0,0 2-288 0,0 0 128 16</inkml:trace>
  <inkml:trace contextRef="#ctx0" brushRef="#br0" timeOffset="285.64">3392 11479 157 0,'0'0'180'15,"0"0"-14"-15,0 0-18 0,0 0-10 0,0 0-16 16,0 0-11-16,0 0-11 0,0 0-9 0,0 0-10 16,13-6-7-16,-13 6-9 0,9 1-2 0,-3 0-13 15,-2 3-4-15,4 0-39 0,-3-1-49 0,5 0-57 16,-5 0-144-16,-1 1-264 0,5-3 117 0</inkml:trace>
  <inkml:trace contextRef="#ctx0" brushRef="#br0" timeOffset="18948.57">7090 11304 11 0,'0'0'164'0,"0"0"-10"0,0 0-16 0,0 0-12 16,-7-1-7-16,7 1-7 0,0 0-8 0,0 0-9 16,0 0-12-16,0 0 3 0,0 0-10 0,0 0-4 15,0 0-2-15,0 0-3 0,0 0-6 0,0 0-3 16,0 0 1-16,0 0-3 0,0 0-5 0,-7 3-6 0,7-3-1 15,0 0-3-15,0 0-5 0,-6 1 4 16,6-1-1-16,0 0-2 0,0 0 1 0,0 0 1 0,-5 1-4 16,5-1 1-16,0 0-3 0,0 0 1 0,0 0-1 15,0 0-3-15,0 0 1 0,-8 2 2 0,8-2-3 16,0 0 0-16,0 0-4 0,0 0 2 0,0 0-6 16,-6 1-4-16,6-1-1 0,0 0 0 0,-8 1-1 15,8-1-5-15,-5 1 4 0,5-1 0 0,0 0-1 0,-4 1-3 16,4-1 2-16,0 0 4 0,0 0-1 15,-8 1 2-15,8-1 1 0,0 0 1 0,0 0-2 0,0 0-2 16,0 0 0-16,0 0 2 0,-6 0 4 16,6 0 0-16,0 0-5 0,0 0 2 0,0 0 1 0,0 0-2 15,0 0-4-15,-4 3-3 0,4-3-2 0,0 0 4 16,0 0-4-16,0 0 0 0,0 0-1 0,0 0 2 16,0 0 0-16,0 0-2 0,0 0 3 0,0 0-7 15,0 0 3-15,0 0 2 0,0 0-3 0,0 0-1 16,0 0 1-16,0 0 0 0,17-6-4 0,-12 6 3 15,0-1 0-15,1 0-2 0,1-1-1 0,4 0 0 16,-4 1 1-16,4 0-2 0,-5 1 2 0,6 0 1 0,-6-1-3 16,2 1 0-16,-8 0 1 0,14 0 0 0,-2-2-2 15,-5 2-11-15,2 0-10 0,-2 0-7 0,-1 0-18 16,3 0-14-16,-9 0-7 0,10-3-9 0,-6 6-11 16,-4-3-12-16,12-3-15 0,-12 3-20 0,8 0-19 15,-4-1-32-15,-4 1-158 0,0 0-371 0,9-2 164 16</inkml:trace>
  <inkml:trace contextRef="#ctx0" brushRef="#br0" timeOffset="19698.91">7085 11375 161 0,'0'0'165'0,"0"0"-9"15,0 0-14-15,0 0-9 0,0 0-7 0,0 0-13 16,0 0-3-16,0 0-14 0,0 0-8 0,0 0-2 0,0 0-2 16,0 0-6-16,0 0-7 0,0 0-2 0,0 0-5 15,0 0-1-15,0 0-5 0,0 0-10 0,0 0-2 16,0 0-4-16,0 0-8 0,0 0 2 0,0 0-6 15,0 0-2-15,0 0-3 0,0 0-3 0,0 0 0 16,0 0-4-16,0 0 2 0,0 0-3 0,0 0-2 16,0 0 5-16,0 0 2 0,0 0-1 0,0 0-1 15,0 0 1-15,0 0 1 0,0 0-1 0,0 0-1 16,0 0-1-16,0 0 1 0,0 0-1 0,-5 1-7 16,5-1 3-16,0 0-2 0,0 0 0 0,0 0 1 0,0 0-6 15,0 0 4-15,0 0-3 0,0 0-3 0,0 0 2 16,0 0 1-16,-3 3-5 0,3-3 0 0,0 0 3 15,0 0-3-15,-3 1 2 0,3-1-4 0,0 0 3 16,0 0-3-16,0 0 1 0,0 0-2 0,-4 3 3 16,4-3 2-16,0 0 1 0,0 0 2 0,-7 1 3 15,7-1 2-15,0 0 0 0,0 0 3 0,-7 1-2 16,7-1 2-16,0 0-1 0,-7 1 3 0,7-1-2 16,-5 4 3-16,5-4-2 0,-5 2-4 0,5-2 3 15,-4 1-5-15,0 2 3 0,4-3-4 0,-5 2 0 0,5-2-2 16,-6 3-1-16,6-3 0 0,-5 2 1 0,2 0-1 15,3-2-2-15,-5 5-2 0,5-5-2 0,-4 0 3 16,4 0-1-16,0 0-1 0,0 0 0 0,0 0 0 16,-5 3-1-16,5-3 1 0,0 0-1 0,0 0-2 15,0 0 3-15,-5 2 0 0,5-2 2 0,0 0-1 16,0 0 4-16,0 0 0 0,0 0-5 0,0 0 2 16,0 0-6-16,0 0 6 0,0 0-2 0,-1 4 2 15,1-4-2-15,0 0-3 0,0 0 5 0,7 3 4 0,-7-3-6 16,0 0-3-16,13-3 5 0,-13 3-2 0,9 0 0 15,-1 0 1-15,-1 0-2 0,0 0 1 0,-1-1-1 16,-6 1 2-16,14 0-6 0,-7 0 4 0,-1 1-1 16,1-1-6-16,0 0 8 0,-7 0-1 0,9 0-4 15,-4 0 2-15,-5 0 0 0,9 0 0 0,-5 3 0 16,-4-3-6-16,10 0-9 0,-6 1-13 0,-4-1-11 16,0 0-14-16,12-1-17 0,-12 1-12 0,7 1-25 15,-7-1-27-15,8-1-33 0,-3 1-235 0,-5 0-434 16,0 0 192-16</inkml:trace>
  <inkml:trace contextRef="#ctx0" brushRef="#br0" timeOffset="23913.88">8121 10762 121 0,'0'0'134'0,"-2"-6"-11"0,2 6-8 15,-1-7-6-15,1 5-11 0,0-3-6 0,0 0-12 16,0-2-5-16,1 4-6 0,-1-6-9 0,0 5-2 0,0 0 0 15,0 0-5-15,0-3-4 0,4 2-6 0,-4-3-5 16,0 3-1-16,0-2 12 0,0 1-1 0,-2-1-5 16,2 1-3-16,-2-2-3 0,-1 0-4 0,1-2-5 15,-1 0-2-15,2 3-4 0,-3-3-1 0,3 4 1 16,-2-5 1-16,1 3 0 0,-4-4-2 0,3 5-10 16,-4-2 6-16,1 2-2 0,1-4 0 0,-2 2-1 15,1-2 3-15,-2 2-9 0,-2 0 6 0,4 2 10 16,-3-1 0-16,0-1-3 0,0 1 0 0,0 1-6 0,-1-1 4 15,-3 0-2-15,0 2-1 0,3-1-1 0,-3 0-7 16,-1-1 7-16,4 1-3 0,-1 0-3 16,-5 1-2-16,4 0 0 0,-4-1 2 0,0 2-2 0,0-2-3 15,1-1 0-15,-2 4 2 0,-1-2-4 0,2 2 1 16,-1 0 3-16,0-1-4 0,-2 1 1 0,0 2-6 16,2 0 6-16,-3 0-3 0,2 0-3 0,1 1 7 15,-3-1-2-15,5 2-1 0,-3-1-2 0,1 1 7 16,-2-1-7-16,6 1 3 0,-7 0 1 0,8 1 0 15,-9-1-5-15,7 1 1 0,-3 3 1 0,-2-3-1 0,2 1 0 16,-2 0 4-16,0 3-3 0,2-4 1 0,2 1-1 16,-2 2 0-16,3-1 1 0,-2-1 0 0,-2 2-1 15,1 0 0-15,-1-2 0 0,5 0 0 0,-1 1 2 16,2-2-3-16,-6 3 2 0,1 0 2 0,-2-1-5 16,6 1 2-16,-6-2 1 0,6 2 1 0,-1-2-3 15,0-1 0-15,0 4-1 0,1-4-1 0,1 3 4 16,-1-1-5-16,1-1 5 0,-2 2-4 0,3-1 2 15,-2 0 4-15,0-1-4 0,3 4-1 0,-3-3 3 16,3 3-2-16,-3-4 4 0,0 2-5 0,3 0 1 16,-1 1 1-16,-1 0 2 0,-1-2-11 0,2 1 12 15,-1-2-6-15,-2 3 6 0,4 1-3 0,-8-1 0 0,7 1 3 16,-3-3-3-16,2 4 1 0,-7-5 2 0,10 3-3 16,-4 1 0-16,-1-2 2 0,5 1-2 0,0-3-4 15,-1 4 5-15,1-2-7 0,-1-2 9 0,1 2-1 16,4 0-4-16,-2-1 4 0,4 1-2 0,-3-1-2 15,1 0 3-15,-2 2-4 0,2 0-5 0,-1 0 10 16,1-3-2-16,-1 3 1 0,-2-1-4 0,1 4 4 16,0-5-1-16,-1 4 0 0,0-2 4 0,0-2-6 15,2 5 0-15,-2-3 5 0,2 2-3 0,-2-1 0 0,0-1 1 16,0 1 0-16,1 3-1 0,-1-4 0 0,0 2-1 16,2-2-2-16,1-1 2 0,-3 4 2 0,3-4 1 15,0 3-3-15,1-1-1 0,-1 1 4 0,0-2-1 16,1 2 1-16,0-2 0 0,1 0-3 0,-1 4 0 15,1-6 1-15,-2 4 1 0,-1 0-4 0,2 0 1 16,-1 1 3-16,0 0 4 0,-2-1-4 0,2 2-4 16,0-3 4-16,-1 2-8 0,2 0 10 0,-1-1-2 15,-1 3-2-15,0-1 0 0,1-1 3 0,0 1-4 16,1-1 1-16,-1-2 2 0,4 0-1 0,-3 4 0 16,0-5 2-16,3 5-2 0,-3-6 2 0,4 4-3 0,-4-1-3 15,4-1 4-15,-2 2 1 0,-1-3 2 0,3 3-4 16,-1-1 2-16,1 0-8 0,0 0 9 0,0 1-2 15,-3-2-1-15,3 1 2 0,0-2-1 0,0 2 4 16,3 1-5-16,-3-2 2 0,1 0 2 0,-1 2 0 16,0 0-6-16,0-2 0 0,0 5 3 0,3-6-3 15,-2 5 1-15,0-4 5 0,-1 2-4 0,4 1 4 16,1 0 0-16,-1 0-1 0,-3-1-3 0,2 0 3 16,-2-1-2-16,-1 3 4 0,4-2-7 0,-2 0 4 0,1 1 0 15,1-1 0-15,-2 2-2 0,2-5 3 0,0 5-4 16,-2-6 1-16,1 3 4 0,0 1-6 0,-2-3 5 15,4 1-1-15,-2 0 1 0,-1-1 2 0,1 0-8 16,3 2 5-16,-2-3 2 0,0 1-6 0,0-3 5 16,-2 5-2-16,2-2-1 0,0 1 0 0,0-1 5 15,3 1-5-15,-3-2 3 0,1 3 0 0,-1-3 0 16,3 2 0-16,-4-1 0 0,6 1-2 0,-5-1-3 16,0 1 3-16,2 0-1 0,0-2 2 0,2 3-1 15,0-6 0-15,0 6-1 0,-2-1-5 0,3-2 9 16,-1-1-2-16,-2 2 1 0,3 2 0 0,0-1 0 0,4-1 2 15,-8-2-5-15,5 2 4 0,0-1 1 0,-1-1-2 16,0 0-1-16,-1 2 0 0,-2-1-3 0,1-2 2 16,0 1 3-16,-3 1-3 0,4-3-4 0,1 2 7 15,-3-2-2-15,2 3-1 0,-2-3-3 0,1-1 5 16,-1 3-2-16,2-2 0 0,-2 2 4 0,0-2-4 16,2 2-3-16,-3-2 5 0,4-1-1 0,-4 3-1 15,3-1 0-15,1-1 3 0,0 1-1 0,0-3 0 0,1 2 0 16,0 0 0-16,0 0 0 0,1-1-4 0,0 0 0 15,-1 2 2-15,2-2 0 0,-1 0 0 16,0 2 2-16,0-2 0 0,1 0-3 0,-1 2 6 0,3-2-2 16,-5 1-6-16,4-1 0 0,-2 0 1 0,1 0 6 15,1 3-3-15,-3-6-1 0,-1 3 3 0,4 0-3 16,-4 0-3-16,1-1 5 0,2-1 2 0,-1 2-3 16,-1-1-3-16,0 0 1 0,0 2 3 0,-2-1-2 15,2-1 0-15,1-1 2 0,0 1 1 0,-1 0-3 16,1-1 1-16,-1 2 1 0,1-3-3 0,-2 3 1 15,3 0 1-15,-2 0-1 0,-2-3 0 0,1 3-2 0,-2 0 1 16,2 0 2-16,-1 0 1 0,0 0-2 0,-1-1-3 16,-1 1 5-16,1-1-2 0,-7 1 0 0,12 0 0 15,-5 1 2-15,-1-2-3 0,-6 1 0 0,13-3-1 16,-5 3 2-16,0-1 0 0,-2-1-3 0,2 1 6 16,0 1-1-16,0 0-2 0,0 0-5 0,-2 0 5 15,7-3 1-15,-5 2 2 0,-2 0 1 0,2-2-3 16,2 1 1-16,-1 2-2 0,0-2 1 0,-2 1-1 15,0 0 0-15,1-1 2 0,-2 2 1 0,3-1-4 16,-3 1 3-16,1 0 1 0,-1-3-6 0,3 3 0 16,-3-1 2-16,1 1-6 0,-2-1 9 0,-5 1-3 15,15-3 2-15,-12 3-2 0,3-2-1 0,-6 2 3 0,9 0 1 16,-9 0 1-16,12-2-3 0,-6 0 4 16,-1-1-2-16,-1 3 1 0,3-2-1 0,0 1 0 0,-2-1-4 15,3 0 0-15,-3 0 2 0,3 2 2 0,-1-3-5 16,1 0 4-16,-3 2-2 0,3 1 3 0,-2-3-10 15,0 2 7-15,1 0 3 0,-2 0-3 0,-1-1 1 16,2 1 2-16,-6 1-2 0,9-1 1 0,-4 1-4 0,0-3 4 16,-5 3-1-16,9-1-1 0,-2 1 2 0,-3-3 1 15,-4 3-5-15,9-3 3 0,-4 3-3 16,-5 0 4-16,11-1-1 0,-6 0 0 0,2 1 0 0,-2 0-1 16,1-3 0-16,3 1 0 0,0 1 1 0,0-1-3 15,-3-2 4-15,3 4-1 0,-1-1 2 0,1-2-2 16,0 2 4-16,0 1-2 0,-4-3-3 0,4 3 0 15,0-1 0-15,-2-1 1 0,1-1-1 0,0 2 3 16,1-2-2-16,0 1-1 0,-2-1 3 0,0 1-2 16,0 1 3-16,1 1-8 0,-1-3 5 0,0 2 0 15,2 0 2-15,-3-1 0 0,2-1-1 0,1-1-1 16,0 3-1-16,0-3 0 0,0 1 3 0,1 0 0 16,-3 0-1-16,-1 0 2 0,3 0-4 0,-3 1 2 15,2-1-1-15,-4 2 0 0,1-2 0 0,0 1 1 0,3-2 1 16,-6 1-1-16,5-2 0 0,-2 2-4 0,0-1 7 15,0 2-10-15,2-4 4 0,-1 4 4 0,-2-3-2 16,1 1 0-16,0 0 2 0,0-3-4 0,1 2 1 16,-1 1-1-16,2 0 1 0,-1-4-1 0,2 3 4 15,-2-2-3-15,2 2 3 0,-3 1 0 0,0-3-1 16,2 1-4-16,0 0-1 0,-6 0 7 0,5 1-2 16,-4 0 2-16,5 0 1 0,-5 0-2 0,2 0 0 0,0 1 1 15,-2-1 0-15,-2-1-3 0,1 0 4 0,2 1-2 16,-2 0 1-16,2-2-1 0,-2 2 1 15,3-2 0-15,-3 0-3 0,3-1 4 0,0 2-4 0,2-2 1 16,-2 0 2-16,0-1 0 0,0 1-6 0,1-1 1 16,0 6 4-16,-1-6-2 0,-4 3 0 15,6 0 0-15,-2 1-2 0,0-1 4 0,-1 0 1 0,-1 2 5 16,1-3 1-16,-2 1 1 0,2 2-3 0,-1-3-1 16,-1 1 1-16,-1 1 3 0,0-2 6 0,2 3 1 15,-2-4 1-15,0 3-5 0,0 0 2 0,0-2-2 16,0 3-3-16,1-5 1 0,-1 5-1 0,0-2 2 15,0 0-4-15,0 0 1 0,0-1-4 0,0-1-2 0,4 4-3 16,-4-3 5-16,0 2-1 0,0 0-2 0,0-2 0 16,-4 3 4-16,4-4 0 0,-1 3 1 0,-1 0 2 15,0-2-1-15,2 1 1 0,-1-1 3 0,-2-1 1 16,2 2 6-16,-2-3 0 0,3 2-2 0,-5-3-2 16,5 3 3-16,-1-2-5 0,-2 0-3 0,2 3 8 15,-2-3 1-15,2 1 3 0,-4-3-4 0,5 5 2 16,-1 0 4-16,-2-3-2 0,1 0-2 0,-1 1 0 0,2 2 0 15,-2-2-6-15,2 1 0 0,-3 0-2 16,3 1 9-16,-2 0-4 0,2-1 1 0,-3-2-4 16,0 4 0-16,3-3 0 0,-3 0-8 0,3 2 2 0,-2-3 3 15,2 4 3-15,-3 0 7 0,0-4 1 16,0 3-3-16,3 0-1 0,-5-1-5 0,3 2-1 0,0-2-1 16,-1 2 1-16,1 0-3 0,-2-2 1 0,1 2-2 15,-1 0-6-15,0 0 2 0,-1 0-1 0,0 0 5 16,0 0-6-16,0 1 0 0,-2 1 5 0,0-3-2 15,-3 0-3-15,-1 1 4 0,2-2-6 0,-6-1 1 16,4 1 1-16,-7-1-1 0,-2 2-1 0,-7-2 3 16,-4-1-3-16,-4 3 0 0,-15 3-19 0,-6 0-41 15,-7 6-60-15,-27 4-75 0,-6-3-301 0,6 7-537 16,-2-1 238-16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29:40.934"/>
    </inkml:context>
    <inkml:brush xml:id="br0">
      <inkml:brushProperty name="width" value="0.05292" units="cm"/>
      <inkml:brushProperty name="height" value="0.05292" units="cm"/>
      <inkml:brushProperty name="color" value="#002060"/>
    </inkml:brush>
  </inkml:definitions>
  <inkml:trace contextRef="#ctx0" brushRef="#br0">22611 5457 97 0,'0'-7'105'16,"0"7"-16"-16,0 0-5 0,0 0-7 0,0-3-9 16,0 3-9-16,0 0-2 0,0 0-6 0,0 0-5 15,0-5-2-15,0 5-12 0,0 0-5 0,0 0 4 16,0 0-5-16,0 0 4 0,0 0-8 0,0 0-2 16,0 0-3-16,0 0-2 0,0 0 3 0,0 0-6 0,0 0-12 15,0 0 12-15,-2-4 2 0,2 4-17 16,0 0 22-16,0 0 1 0,0 0 1 0,0 0 4 0,0 0 6 15,0 0 3-15,0 0 4 0,0 0 0 0,0 0-5 16,0 0 3-16,0 0-7 0,0 0 8 0,0 0-4 16,-1-4-2-16,1 4 1 0,0 0-5 0,0 0-2 15,0 0-1-15,0-5 3 0,0 5 0 0,0 0 3 16,0 0-1-16,-1-5-5 0,1 5 4 0,0 0-3 16,0 0 1-16,0 0-5 0,1-4-3 0,-1 4-1 15,0 0-1-15,0 0-1 0,0 0-5 0,0 0 2 16,-2-4-3-16,2 4 1 0,0 0-1 0,0 0-2 0,0 0-12 15,0 0 9-15,0 0-1 0,0 0 0 16,0 0 2-16,0 0-4 0,0 0 4 0,0 0 0 0,0 0-1 16,0 0 1-16,0 0-4 0,0 0 3 0,-9-2 0 15,6 0-4-15,3 2 0 0,-9-1 3 0,9 1-5 16,-4-4 4-16,-1 1-1 0,1 2 3 0,-2-3-7 16,2 1 4-16,-1-1-1 0,1 4-2 0,0-4 3 15,-1 3-3-15,5 1 3 0,-10-5 1 0,6 4 0 16,-1-2-3-16,5 3-4 0,-9 0 6 0,5-3 3 15,4 3-5-15,-12-1 2 0,6 0 2 0,6 1-1 16,-12 1 2-16,3-1-1 0,9 0-5 0,-13-1 2 0,5 1 2 16,-3 0-7-16,3 0-1 0,0 0 2 0,-3 0 4 15,1 0-1-15,-1 1 2 0,-1 0-2 0,0-1 3 16,2 0-3-16,-3 3 1 0,0-3-2 0,2 0 5 16,-1 0-7-16,2 0 10 0,-4 0-8 0,1 0 3 15,-1-3 1-15,-2 6 0 0,3-6-2 0,0 3 2 16,3 0 0-16,-4-1-1 0,2 1 0 0,0 0 0 15,3-1-3-15,1-1 0 0,3 2 0 0,5 0 4 16,-14 0-4-16,6 2 0 0,8-2 3 0,-8 0-1 16,8 0 2-16,0 0-3 0,-7-2 1 0,7 2 4 15,0 0-6-15,0 0 3 0,-8 0 2 0,8 0-5 16,0 0 4-16,-8 2-2 0,8-2 0 0,0 0 2 0,-5 1 1 16,5-1-3-16,0 0 0 0,-4 4-3 15,4-4 1-15,0 0 2 0,-2 2 1 0,2-2-3 0,0 0-23 16,-4 3-23-16,4-3-25 0,0 4-31 0,0-4-57 15,0 0-104-15,0 0-287 0,0 0 128 0</inkml:trace>
  <inkml:trace contextRef="#ctx0" brushRef="#br0" timeOffset="1073.39">22166 5275 101 0,'0'0'107'0,"0"0"-3"0,0 0-11 0,0 0-11 16,0 0-4-16,0 0-5 0,0 0-5 0,3-4-8 16,-3 4-2-16,0 0-6 0,4 0-7 0,-4 0-3 15,0 0-4-15,0 0-6 0,0 0-4 0,0 0-1 16,0 0-3-16,0 0 0 0,0 0 0 0,0 0 4 0,0 0 0 16,0 0 1-16,0 0-7 0,0 0 2 15,0 0 2-15,0 0-2 0,0 0 1 0,0 0-1 16,0 0-1-16,0 0-3 0,0 0 1 0,0 0-5 0,0 0 0 15,0 0-2-15,0 0 2 0,0 0-8 0,0 0 1 16,0 0 0-16,0 0-6 0,0 0 6 0,0 0-3 16,0 0-7-16,0 0 5 0,0 0 3 0,0 0-3 15,0 0-1-15,0 0 0 0,0 0-2 0,0 0 3 0,0 0-1 16,0 0-1-16,0 0 3 0,0 0 0 16,0 0-2-16,0 0-7 0,0 0 2 0,0 0 7 15,0 0 0-15,-13 7-5 0,6-6-4 0,3 1 6 0,-2 3 2 16,1 0 0-16,-3-3-4 0,2 2 0 0,-2 2 2 15,-1 0 2-15,4 2 2 0,-3-5-3 0,2 6-5 16,-3-3 6-16,1 0-4 0,5-1 0 0,-4 0 3 16,5 0-5-16,-5 0 0 0,4-2 4 0,-1 1 2 15,0-1-5-15,1 1 3 0,-1-1 2 0,2 1-3 16,-1-1 1-16,3-3-1 0,0 0-3 0,-2 3-1 16,2-3 0-16,0 0 1 0,-2 4 7 0,2-4 0 15,-3 3-2-15,3-3 7 0,0 0 0 0,0 0-5 16,-3 4-2-16,3-4 2 0,0 0 1 0,0 0 0 0,0 0-3 15,0 0 4-15,0 0-5 0,0 0 4 0,-2 3-2 16,2-3-1-16,0 0-8 0,0 0 9 0,0 0 1 16,0 0 0-16,0 0-3 0,0 0 1 15,0 0 3-15,0 0-3 0,0 0 1 0,0 0 0 0,0 0-4 16,0 0 9-16,0 0-6 0,0 0-4 0,0 0 4 16,0 0-3-16,0 0 5 0,0 0-4 0,0 0 4 15,0 0-4-15,7 2-2 0,-6 1 1 0,-1-3 6 16,0 0-9-16,3 5 4 0,-2-3-3 0,-1-2 6 15,5 6-4-15,1-2 3 0,-4-2 0 0,1 2-3 16,-1 0-2-16,2 3 0 0,2-6 4 0,-2 4 1 16,0-2-4-16,1 2 3 0,-1-1 1 0,-3 1-4 0,7-1 2 15,-2 2 4-15,-2-3-2 0,1-1 0 0,-1 3 0 16,1 0-7-16,-1 0 6 0,1-3-2 0,0 3 0 16,-1-3 0-16,1 3-3 0,-2-2 3 0,-2 0 0 15,4-1 0-15,-2 2-2 0,-3-4 5 0,6 4 1 16,-6-4-3-16,3 1 2 0,-3-1-1 0,1 3 2 15,-1-3 0-15,0 0 6 0,1 4 3 0,-1-4 4 16,0 0 1-16,0 0-3 0,0 0 3 0,0 0-6 16,0 0 2-16,0 0-1 0,0 0 1 0,0 0-11 0,0 0-4 15,0 0 15-15,0 0-2 0,0 0-2 0,0 0-20 16,0 0-28-16,0 0-40 0,0 0-62 0,0 0-149 16,11-4-314-16,-6 1 139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31:02.745"/>
    </inkml:context>
    <inkml:brush xml:id="br0">
      <inkml:brushProperty name="width" value="0.05292" units="cm"/>
      <inkml:brushProperty name="height" value="0.05292" units="cm"/>
      <inkml:brushProperty name="color" value="#002060"/>
    </inkml:brush>
  </inkml:definitions>
  <inkml:trace contextRef="#ctx0" brushRef="#br0">23094 6602 152 0,'0'0'143'0,"0"0"-18"16,0 0 1-16,-5-2-9 0,5 2-6 15,0 0-12-15,0 0-5 0,0 0-8 0,0 0-5 16,0 0-13-16,0 0-3 0,0 0-6 0,-5-2-1 0,5 2-4 16,0 0-8-16,0 0 2 0,0 0-4 0,0 0-7 15,0 0-2-15,0 0-5 0,0 0 0 0,0 0 1 16,0 0 1-16,0 0-5 0,0 0 2 0,0 0-2 16,0 0 0-16,0 0-5 0,0 0 2 0,0 0 0 15,0 0-7-15,0 0 2 0,0 0-10 0,0 0 7 16,0 0-3-16,0 0 2 0,0 0-4 0,0 0-3 15,0 0 1-15,0 0 3 0,0 0-6 0,0 0 3 0,0 0-4 16,0 0 0-16,0 0-2 0,0 0-3 16,0 0 3-16,0 0 2 0,0 0-1 0,0 0 1 15,0 0-5-15,0 0 4 0,0 0-1 0,0 0 2 0,0 0-6 16,-8 0 5-16,8 0 1 0,0 0-5 0,0 0 9 16,0 0-4-16,0 0 2 0,0 0 2 0,0 0-3 15,0 0-2-15,0 0 4 0,0 0-2 0,0 0-2 16,0 0 2-16,0 0-2 0,0 0 3 15,0 0-3-15,0 0 3 0,0 0-7 0,0 0 7 0,0 0-4 16,0 0 0-16,0 0-1 0,0 0 3 0,0 0-1 16,0 0-4-16,23 0 5 0,-23 0-3 0,11 1-1 0,-3-2 0 15,-8 1 1-15,11 0 3 0,-3 0-3 16,4 1 2-16,-1-1-4 0,-1 1 0 0,3-2 1 0,-4 1 1 16,3 0 0-16,2 0-1 0,-3 1-4 0,3-1 4 15,0-1-2-15,0 2-2 0,0 1 3 0,-2-2 0 16,1 0 2-16,-2 0-2 0,2 1-1 0,0-1 0 15,-2 0 4-15,3 1 0 0,-3 2-3 0,0-3-2 16,-1 0 4-16,-2 0 0 0,1 0-1 0,-3 0-1 16,-1 0 3-16,-5 0 0 0,13 0-6 0,-9 0 1 15,-4 0 2-15,10 0 3 0,-10 0-1 0,8 0 0 16,-8 0 0-16,6-3-4 0,-6 3 2 0,8 0 0 16,-8 0 0-16,0 0 3 0,8 0-1 0,-8 0-1 0,0 0 0 15,7-1-1-15,-7 1-4 0,7 1 6 0,-7-1-1 16,6 3-1-16,-6-3 2 0,8 0-1 0,-8 0-4 15,5 0 6-15,-5 0-4 0,5 2 2 0,-5-2 2 16,0 0-3-16,0 0 5 0,0 0-2 0,0 0-3 16,0 0-9-16,4-6-21 0,-4 6-9 0,-1-4-12 15,1 4-14-15,0 0-23 0,-4-9-45 0,0 4-184 0,0 1-343 16,1 0 152-16</inkml:trace>
  <inkml:trace contextRef="#ctx0" brushRef="#br0" timeOffset="3148.47">23154 6567 87 0,'0'0'72'0,"0"0"16"15,0 0-7-15,0 0 4 0,-3 4-10 0,3-4-3 16,0 0-2-16,0 0-3 0,0 0 0 15,0 0-6-15,0 0 0 0,0 0-3 0,0 0 0 0,0 0-2 16,0 0-11-16,-7 1 5 0,7-1-1 0,0 0-9 16,0 0 1-16,0 0-10 0,-3 2 0 15,3-2 2-15,0 0-4 0,0 0-5 0,-8 0-3 0,8 0 1 16,0 0-1-16,0 0 0 0,0 0-3 0,0 0-1 16,-5 3 0-16,5-3-3 0,0 0 2 0,0 0 1 15,0 0-10-15,0 0 4 0,0 0 0 0,0 0 5 16,0 0-6-16,0 0 7 0,0 0-3 0,0 0-2 0,0 0 6 15,0 0-3-15,0 0-2 0,0 0-1 0,0 0-4 16,0 0-3-16,0 0 2 0,0 0-2 16,0 0-2-16,0 0 2 0,0 0 2 0,0 0 4 0,0 0 6 15,0 0 1-15,0 0 5 0,0 0 6 0,0 0 1 16,0 0-5-16,19 1 1 0,-15-1-1 0,-4 0 1 16,14 2-1-16,-6-2-7 0,3 0 1 0,1 0 1 15,-4 0-1-15,3 1-2 0,-2-1-5 0,3 1 4 16,-1-1-4-16,-1 1-2 0,2-1-1 0,-1 2-2 15,2-2-2-15,0 2 5 0,-2-2-4 0,3 1 0 16,-1-1 0-16,6 0 2 0,-6 0 1 0,2-1-1 16,2 2 0-16,2-1 2 0,-6 0 0 0,1 0-6 0,-1-1 1 15,-2 2-1-15,2-1 3 0,-4 0-3 0,1 0 0 16,-2 0-1-16,-2 0 1 0,1 1-1 0,-7-1 1 16,11 0-1-16,-6 1 0 0,-5-1-3 0,9 0 1 15,-5 2 1-15,-4-2-2 0,7 0-3 0,-7 0 7 16,0 0-8-16,8-2 6 0,-8 2 2 0,0 0-4 15,8 0-5-15,-8 0 8 0,5-1-3 0,-5 1 4 16,0 0-5-16,0 0 5 0,0 0-2 0,0 0 0 0,0 0-2 16,0 0 1-16,0 0 0 0,4 3 0 0,-4-3-1 15,0 0 1-15,0 0-5 0,0 0-4 0,0 0-5 16,0 0-20-16,0 0-16 0,0 0-19 0,0 0-21 16,0 0-31-16,0 0-64 0,0 0-118 0,0 0-327 15,0 0 144-15</inkml:trace>
  <inkml:trace contextRef="#ctx0" brushRef="#br0" timeOffset="4028.54">23455 6525 25 0,'0'0'177'0,"-6"-4"-17"16,6 4-13-16,0 0-12 0,0 0-13 0,0 0-8 15,0-4-15-15,0 4-9 0,0 0-8 0,0 0-9 16,0 0-5-16,0 0-12 0,0 0 1 0,0 0-10 15,0 0-4-15,0 0-2 0,0 0 2 0,0 0 1 0,-6 0-10 16,6 0 5-16,0 0 2 0,0 0-6 0,0 0 3 16,0 0-1-16,0 0-4 0,0 0 1 0,0 0 1 15,0 0 2-15,0 0-2 0,0 0-2 0,0 0 2 16,0 0-1-16,0 0-1 0,0 0 6 0,0 0-4 16,0 0 0-16,-3-4 1 0,3 4 1 0,0 0 2 15,0 0-3-15,0 0 0 0,0 0-5 0,0 0 4 16,0 0-6-16,0 0-2 0,0 0-3 0,0 0-3 0,0 0-2 15,0 0-3-15,0 0 2 0,0 0-10 0,0 0 3 16,0 0 1-16,0 0-1 0,0 0-4 0,0 0 0 16,0 0-1-16,0 0 3 0,0 0 1 0,0 0-1 15,0 0-3-15,0 0 5 0,0 0 3 0,14 7 1 16,-14-7-3-16,4 1-2 0,-4-1 1 0,5 1 0 16,-5-1 0-16,5 3-2 0,-1-2-1 0,-4-1 2 15,6 3-5-15,-1 0 1 0,-1-3 0 0,-4 0-1 16,8 2-2-16,0 2 2 0,-4-3-2 0,3 1-5 15,-1 0 6-15,1 0-2 0,2 2-1 0,0-2 5 16,-2 2-3-16,1-3-2 0,2 4 2 0,1-2-2 0,-4-2 2 16,-2 2-1-16,3 0-1 0,-2-1 2 0,-2-1-2 15,0 3-6-15,1-4 7 0,-1 2-1 16,-4-2 0-16,9 3 1 0,-8-3 0 0,-1 0-1 0,5 4-6 16,-5-4 8-16,0 0-1 0,7 1-2 0,-7-1 3 15,2 2-3-15,-2-2 0 0,0 0 2 0,0 0-2 16,0 0 1-16,0 0-1 0,3 3 1 0,-3-3-2 15,0 0 2-15,0 0-4 0,0 0 5 0,0 0 0 0,0 0-4 16,0 0 2-16,0 0-3 0,0 0 3 0,0 0 2 16,0 0-1-16,0 0-1 0,0 0 2 0,0 0-3 15,0 0 1-15,1 4 2 0,-1-4-2 0,0 0 1 16,0 0-5-16,0 0-1 0,-4 5 5 0,4-5-1 16,-5 8 2-16,1-6 1 0,0 2-2 0,-2 0 1 15,1 2-5-15,1-3 8 0,-4 2-1 0,2 2-2 16,-3 0-4-16,0-1 4 0,-2 2 3 0,-1 0-3 15,3-2 3-15,0 2-2 0,-3-1 0 0,3 1-6 16,-2-2 5-16,0 0 1 0,2 0 3 0,3-1-2 16,-1 1-1-16,0-3-1 0,0 0-2 0,3 0 4 0,-1-1-6 15,5-2 5-15,-5 6-4 0,0-6 0 0,5 0 2 16,-1 3-2-16,1-3 2 0,-4 2-3 0,4-2-29 16,-5 4-36-16,2-1-39 0,3-3-62 0,-4 2-264 15,4-2-470-15,0 0 208 0</inkml:trace>
  <inkml:trace contextRef="#ctx0" brushRef="#br0" timeOffset="6000.41">24043 6477 47 0,'0'0'145'0,"0"0"1"16,0 0-8-16,0 0 1 0,-4-3-6 0,4 3-6 16,0 0-1-16,0 0-8 0,-1-5-11 0,1 5-7 15,0 0-6-15,0-7-5 0,0 7-3 0,-4-2-4 16,4 2-5-16,0-3 0 0,0 3-5 0,0 0-4 0,-2-5 8 15,2 5-6-15,0 0-8 0,0 0 5 0,6-3-7 16,-6 3-3-16,0 0-9 0,5-2-2 0,-1 0-4 16,-4 2-9-16,4-4 2 0,-4 4-11 0,0 0 1 15,7 0 0-15,-7 0-3 0,12 0-4 0,-7 1 0 16,-5-1 3-16,15 0-5 0,-8 1-3 0,-1 1 1 16,5 0-1-16,-3-1-4 0,1 1 1 0,0 2-4 15,1-1 3-15,-3 0-1 0,-1 2-5 0,-1-3 1 16,1 2 1-16,0-1-3 0,-2 1 5 0,-2 1-1 15,2 0-3-15,0-2 1 0,-1 1-4 0,-2 1 2 16,-1-2 0-16,2 1 2 0,0 1-2 0,-2-2 1 0,0 3-1 16,-3-1 2-16,1 1-4 0,-1-2 2 0,-1 1 2 15,0-1-4-15,-1 1 1 0,-1 0 1 0,-1 3-1 16,0-3 1-16,-1-1 0 0,2 2-2 0,-2-1-2 16,-1 0 5-16,1 0-2 0,-2 0 1 0,1-1 0 15,4-2-1-15,-1 3 1 0,-2-3 0 0,4 1-2 16,-1-1 2-16,0 1-3 0,1-2 2 0,0 0 1 15,-2 0-1-15,2 1 0 0,4-2 0 0,-9 3-3 0,5-2 2 16,0 2 4-16,4-3 0 0,0 0-4 0,-5 2-1 16,5-2 1-16,0 0-2 0,-6 1 2 0,6-1-1 15,0 0 1-15,0 0 0 0,0 0 5 0,0 0 4 16,0 0-1-16,10 6-1 0,-6-5 2 0,-4-1-2 16,5 3-5-16,0-1-1 0,3 1 12 0,-2-2-2 15,-1-1-2-15,6 3-3 0,0-2 3 0,-2-1-3 16,0 1-4-16,0-1 4 0,4 2 0 0,-4-2-3 15,2 1 3-15,-1 1-3 0,-1-1-8 0,-1-1-3 16,3 1-8-16,-4-1-14 0,-1 1-4 0,2 1-15 0,-2-2-12 16,3 0-19-16,-5 2-19 0,3-2-13 0,0-2-28 15,-2 0-39-15,-5 2-191 0,9-1-402 0,-5-1 178 16</inkml:trace>
  <inkml:trace contextRef="#ctx0" brushRef="#br0" timeOffset="6566.48">24296 6456 138 0,'0'0'182'0,"9"-7"-15"0,-5 6-14 16,-4 1-14-16,8-3-15 0,-6 1-8 0,5 0-8 15,-2 1-13-15,0-1-7 0,1 0-8 0,2 2-6 0,-3-1-10 16,-5 1 1-16,14 0-3 0,-8 0-8 16,1 1 3-16,-1-1-8 0,0 4-3 0,1-2-6 15,-1 1-1-15,1 0-5 0,-1-1-1 0,2 2-2 0,-4-1-3 16,1 2-4-16,1 0-4 0,-3 2 1 0,1-3 0 15,1 1-5-15,-2 0-4 0,-3 3 2 0,2-1-13 16,0-2 11-16,-2 2 1 0,-4-1-3 0,3-1-2 16,-1 3 2-16,-3-3 0 0,-1 1-2 0,1 0-2 15,-1 1 1-15,-1-1 0 0,1 0 1 0,0-2-1 16,1 2-2-16,-3-1-1 0,1 0 2 0,0 3-3 16,1-4 1-16,-1 4-2 0,2-3 2 0,0 0 3 0,-1-1-5 15,2 0 2-15,1 2 5 0,-1-2 5 16,2 1 8-16,-1-2 3 0,1 0 4 0,2-3-5 0,-3 4 6 15,3-4 5-15,-1 4 4 0,1-4-1 0,-3 4 5 16,3-4 1-16,0 0 4 0,0 0-7 0,9 2 3 16,-5 0 2-16,-4-2-4 0,10 0-9 0,-4 0-2 15,0 2 0-15,-6-2-7 0,11 0-1 0,-6 0 0 16,4 0-6-16,-4 3 1 0,2-3-2 0,-1 0-6 16,-6 0-1-16,13 0-5 0,-7 0-7 0,1 1-7 15,-1 0-12-15,-1-1-12 0,2 2-10 0,0-2-12 0,-7 0-14 16,11 0-21-16,-5 0-19 0,1 0-22 0,1-3-45 15,0 2-225-15,-2-2-434 0,6-1 193 0</inkml:trace>
  <inkml:trace contextRef="#ctx0" brushRef="#br0" timeOffset="7416.05">24678 6515 157 0,'0'0'178'0,"0"0"-7"0,0 0-5 15,0 0-7-15,2 10-15 0,-2-10-14 0,0 4-9 16,0-4-4-16,0 5-1 0,0-5 1 0,0 7-7 15,0-5-6-15,0-2-4 0,-2 7-1 0,-2-2-10 0,3-1-5 16,-2 1-11-16,2 1-9 0,-3-2-7 0,4 3 1 16,0-1-6-16,0 0-7 0,-3-1-1 15,3-1-6-15,-2 1-7 0,2 0 0 0,-1 0-6 0,1 0 0 16,0-1-2-16,0-4-6 0,0 7-3 0,0-4-3 16,0-3 3-16,0 4-1 0,0-4-1 0,0 4 0 15,0-4 0-15,0 0-2 0,0 0-2 0,0 0-4 16,-2 5 7-16,2-5-5 0,2 1 1 0,-2-1 2 15,0 0 5-15,0 0-8 0,0 0 5 0,10-6 1 16,-6 3-2-16,-4 3-5 0,5-5 5 0,-1 0-2 16,1 0-1-16,-1 0 1 0,1 0-1 0,-1-1-6 0,-2-1 1 15,2 4 2-15,0-2 3 0,0 2 0 16,-3-2-4-16,3 1-3 0,0 2 5 0,1-1 3 0,-1-2-2 16,-4 5-3-16,5-3 2 0,-4 0-2 0,3 0 3 15,-4 3-3-15,5-3-1 0,-5 3 2 0,4 0-2 16,-4 0 0-16,5-2-1 0,-5 2-3 0,0 0 4 15,0 0 2-15,8 0-3 0,-8 0-3 0,6 2-3 16,-6-2 1-16,7 2 6 0,-7-2 0 0,5 2-1 16,-3 1-6-16,3 1 6 0,-3 1 1 0,-1 0-2 15,0 0 3-15,0 0 1 0,1 0-1 0,-1 0-6 16,-1 2 6-16,0 0 0 0,0-1 1 0,-1 0-1 0,1-2 0 16,0 2 1-16,-2-1-2 0,2-2-3 15,2 1 2-15,-2-4 2 0,-2 5-1 0,2-5 1 0,2 5-3 16,-2-5 5-16,0 0-1 0,0 3-5 0,0-3 10 15,0 0-10-15,0 0 1 0,0 0 1 16,0 0 2-16,9-10 0 0,-7 6-1 0,1-1 1 0,2-3-1 16,0-1-1-16,0 1 0 0,0-2-2 0,-1 3-4 15,1 0 7-15,-2 0-2 0,-1 1 0 0,5 2-1 0,-3-2-2 16,-1 2 3-16,1 0-1 0,0 1 0 16,1 3-3-16,-1-5 6 0,-4 5-7 0,6-2 4 15,-6 2-1-15,8 0 2 0,-8 0-1 0,0 0 1 0,7 2 0 16,-7-2-1-16,7 5-2 0,-5-3-1 0,1-1 7 15,-3-1-9-15,5 7 6 0,-3-1 0 0,0-3 3 16,-2 0-4-16,1 3 2 0,3-2-2 0,-1 1 2 16,-2-1 0-16,-1 1 1 0,1 0-4 0,-1 0 5 0,4 0-2 15,-4-1-2-15,3-1 0 0,-2 1 0 16,-1-1 0-16,4 1-1 0,-4-4 0 0,1 5-6 16,-1-5-16-16,0 4-10 0,0-4-18 0,0 0-29 0,0 0-23 15,0 0-37-15,0 0-43 0,0 0-227 16,0-13-446-16,1 8 197 0</inkml:trace>
  <inkml:trace contextRef="#ctx0" brushRef="#br0" timeOffset="7799.89">25054 6365 126 0,'0'0'191'0,"0"0"-15"0,0 0-10 0,0 0-14 16,0 0-3-16,0 0-7 0,0 0-13 0,-6 6-3 16,4-2-11-16,2-4-7 0,-2 9 3 0,2-4-6 15,-2 1 0-15,1 5 4 0,-1-1-8 0,0 1-10 16,0-3-7-16,-1 4-5 0,1-2-1 0,-1 3-7 15,1-1 5-15,-1-1-5 0,0 0-7 0,2 2-5 16,-1-1-3-16,-1-2-5 0,0 1-6 0,3 0-5 0,-1-1-3 16,2 1-1-16,-1-4-4 0,0 1-6 0,0-2-2 15,0 2-4-15,2-2 0 0,-1-1 0 16,-1 0-6-16,0 0 1 0,1-1-5 0,-1-2-8 0,0-2-13 16,2 6-17-16,-2-6-12 0,0 4-26 0,0-4-28 15,0 0-45-15,0 0-32 0,0 0-40 0,0 0-201 16,10-12-447-16,-5 7 198 0</inkml:trace>
  <inkml:trace contextRef="#ctx0" brushRef="#br0" timeOffset="8286.12">25131 6488 90 0,'7'8'152'0,"-4"-5"-6"0,-3-3-8 0,1 5-7 15,-1-1-14-15,0 1-2 0,0-1 1 0,1 0-8 16,-1 1 0-16,-1 1 0 0,2-1-7 0,-1 1-2 16,0 1-1-16,-1-1-14 0,1 1-2 0,0 0-6 15,0 0 0-15,-1-1-8 0,-2 1-5 0,3 0-2 0,-1-1-8 16,-2 1-4-16,2 0-2 0,1-2-6 0,-4 0-6 15,4 0-2-15,-1-1-8 0,1-2 1 0,0-2-7 16,-3 7 5-16,3-7-5 0,3 4 1 0,-3-4-3 16,0 4-1-16,0-4 0 0,0 0-3 0,0 0 4 15,0 0-5-15,10-3 1 0,-5-1-2 0,3 3 1 16,-2-3-1-16,1 1-1 0,-2 1-9 0,4-2 9 16,0 1-6-16,-3 1 2 0,2-1 0 0,0 1 3 0,-1 1 0 15,0-1-3-15,-1-1 3 0,0 1 0 16,3 0 2-16,-4 1-1 0,1 0-2 0,-1 0 2 0,-5 1-1 15,7-2-1-15,-7 2 0 0,7-3-2 0,-7 3 1 16,5-1 0-16,-5 1 1 0,0 0-1 0,0 0 1 16,7 4 0-16,-7-4 0 0,4 4 0 0,-4-4 2 15,4 4-10-15,-4 0 3 0,2 1 5 0,1-2-2 16,-1-1-2-16,1 1-3 0,1 1-2 0,-1 0 5 16,-1 0-19-16,2 1-26 0,-4-1-37 0,3-2-48 15,-1 0-83-15,-2-2-198 0,4 4-442 0,-4-4 196 16</inkml:trace>
  <inkml:trace contextRef="#ctx0" brushRef="#br0" timeOffset="22731.93">24002 7340 44 0,'0'0'163'0,"0"0"-17"0,-4 6-21 16,4-6-4-16,0 0-17 0,0 0-8 15,0 0-10-15,-3 5-9 0,3-5-8 0,0 0-8 0,-2 5-2 16,2-5-7-16,0 4-3 0,-2-3-6 0,2-1-10 16,-1 7 7-16,-1-5 2 0,2-2-3 0,-2 4-2 15,2-4-6-15,-3 3-3 0,2 1 1 0,1-4-1 16,0 0-6-16,0 5 1 0,0-5-2 0,0 0-3 16,-3 4-3-16,3-4 1 0,0 0 0 0,0 0 1 15,-1 3-5-15,1-3 0 0,0 0-2 0,0 0 2 16,0 0-1-16,0 0 3 0,0 0 0 0,0 0 3 0,0 0 6 15,0 0-4-15,0 0 4 0,0 0-1 0,0 0-2 16,0 0 0-16,0 0 5 0,0 0-2 0,0 0-6 16,4 3-2-16,-4-3-1 0,0 0-1 0,0 0 1 15,0 0 3-15,6 3 0 0,-6-3 8 0,7 0 5 16,-7 0 7-16,12-3 1 0,-4 1-2 0,6-1-2 16,-2 1-2-16,0-2-2 0,1-3 3 0,5 1-2 15,0 0 1-15,-4-4 0 0,4 0-3 0,-2-1-6 0,0-2 2 16,0-1-3-16,4-3-1 0,-1-1-5 15,-8 2 1-15,5-5-3 0,-5 6-2 0,-2-3-1 0,1 4 0 16,-1-2-3-16,-1 0-1 0,-2 1 0 0,-1 5-2 16,-1-2 2-16,0 2-2 0,-1 3 1 0,-1-3-3 15,1 3 2-15,-2 0-3 0,-1 0 0 0,4 4-2 16,-3-2 1-16,2-2 3 0,-2 3-3 0,0 2 0 0,-1-4-3 16,0 6 4-16,0-6-3 0,0 6 3 15,0-4-2-15,0 4 3 0,0 0-2 0,3-2-2 16,-3 2 4-16,0 0-3 0,0 0-2 0,0-5 1 0,0 5 3 15,0 0-5-15,0 0 4 0,0 0-3 0,0 0 4 16,0 0-5-16,0 0 3 0,0 0 0 0,0-5-2 16,0 5 3-16,0 0 0 0,0 0 1 0,0 0-4 15,0 0-1-15,0 0 3 0,0 0-1 0,0 0-1 16,0 0 2-16,0 0-2 0,0 0 1 0,0 0 2 16,0 0 1-16,0 0-3 0,0 0 0 0,0 0 0 15,0 0-3-15,0 0 1 0,0 0-1 0,0 0 0 16,0 0 2-16,0 0 0 0,0 0-5 0,0 0 4 15,0 0 0-15,0 0-6 0,0 0-1 0,0 0-1 0,0 0 2 16,-10 0-1-16,10 0-5 0,-7-1-2 0,7 1-2 16,-9 0 3-16,9 0 4 0,-11-1 1 0,6-2 2 15,-2 2 0-15,7 1 2 0,-6-1 1 0,2-2 1 16,4 3-1-16,-7-2 4 0,7 2 1 0,-7-2 0 16,7 2-1-16,-4-1 3 0,4 1-4 0,0 0 5 15,-4-4-3-15,4 4 0 0,0 0 0 0,0 0-1 16,2-5 1-16,-2 5 1 0,2-4-3 0,-2 4 2 0,0 0 1 15,1-6 1-15,-1 6-3 0,3-3-2 0,-2 1 4 16,-1 2 1-16,6-5-1 0,-2 3 0 16,-1-1 3-16,-3 3-3 0,4-3 0 0,-3 2 0 0,-1 1 2 15,8-3-1-15,-4 1-1 0,1 0 2 0,-5 2 0 16,11-1-1-16,-6 0-3 0,-5 1 3 0,12-1 0 16,-6 2-2-16,2-1 1 0,-8 0 1 0,9 1-1 15,-4 0-2-15,2 1 0 0,-1-2 5 0,-2 2-3 0,-4-2 2 16,6 5-4-16,-3-2 1 0,-1 1 2 15,1 1-1-15,-2-1 2 0,0 0 2 0,-1 0-5 16,0 3 3-16,0-2-2 0,0 0 0 0,-1 2-6 0,-3 0-25 16,0 0-51-16,2-2-53 0,-2 3-96 0,1-3-116 15,-1-1-376-15,2-1 167 0</inkml:trace>
  <inkml:trace contextRef="#ctx0" brushRef="#br0" timeOffset="50345.13">25845 6493 125 0,'0'0'137'0,"0"0"-6"0,0 0-12 16,0 0-9-16,0 0-3 0,0 0-7 0,0 0-3 16,0 0-2-16,0 0-7 0,0 0-9 0,0 0-2 0,0 0-6 15,0 0-6-15,0 0-4 0,0 0-3 16,0 0-4-16,0 0-4 0,0 0-4 0,0 0-2 16,0 0-2-16,0 0 4 0,0 0-1 0,0 0 0 0,0 0 1 15,0 0 2-15,0 0-2 0,0 0 13 0,0 0-2 16,0 0 2-16,0 0-2 0,-10 1-2 0,10-1-3 15,0 0-8-15,0 0 5 0,0 0 3 0,0 0 0 16,0 0-3-16,-9-6-5 0,9 6 0 0,0 0-1 0,0 0-7 16,0 0-4-16,-7 0 1 0,7 0-3 15,0 0-1-15,0 0-9 0,0 0 5 0,0 0-5 16,0 0-2-16,0 0-2 0,0 0-2 0,0 0-3 0,0 0-1 16,0 0 0-16,0 0-4 0,0 0 1 0,0 0-1 15,0 0-1-15,17-2-1 0,-17 2-2 0,10 2 1 16,-5 0 3-16,2 1-7 0,-2-1 3 0,3-1 4 15,-2 2-5-15,0-2 3 0,2 2-1 0,-4-1-1 16,1 2 1-16,-1-1-3 0,0 0 1 0,-1 2 0 16,0-3 0-16,-1 3-2 0,-2 0 3 0,2-3-2 15,-2 3 3-15,0-1-4 0,0-4 2 0,-3 7 1 16,1-3-3-16,-1 0 0 0,-1-1 2 0,3 0 0 16,-3 1 0-16,2 0-3 0,-4 1 3 0,1-2-1 15,0 0-4-15,1 1 6 0,-2-1-1 0,2-1-1 0,-1 3-5 16,0-3 3-16,0 1 3 0,1-2-5 0,-1 3 3 15,1-1 2-15,-1-1 0 0,1 1 0 0,4-3-2 16,-4 5 0-16,2-3-3 0,2-2 0 0,-3 4 0 16,3-4-6-16,0 0 7 0,4 7 2 0,0-4 1 0,0-3-1 15,1 2-1-15,1 0 0 0,-1 1-6 16,4-1 7-16,0 1-1 0,-1-1-7 0,2 1 2 16,-4-2-3-16,2 2-1 0,-1-2 2 0,0 2-1 0,1-1-6 15,-3 2 8-15,-1-1 0 0,0-3-1 0,1 2-5 16,-2 1 5-16,-3-3 1 0,4 4 0 15,-4-4 5-15,4 3-6 0,-4-1 4 0,0-2 1 0,0 4-7 16,0-4 7-16,0 0 1 0,0 6 1 16,-4-4 0-16,0 2 2 0,4-4-1 0,-3 4 0 0,-2 0 1 15,1-2 1-15,0-1-2 0,0 3 3 0,-1-3-1 16,1 1 4-16,2 1 0 0,-5-2-1 0,2 1-2 16,5-2 0-16,-9 4 4 0,4-4-3 0,0 0-2 15,5 0-1-15,-9 2 2 0,4-1-1 0,5-1 4 16,0 0-5-16,-10 1 2 0,10-1-2 0,-7 2-1 0,7-2 0 15,-6 0-7-15,6 0-22 0,0 0-9 0,0 0-22 16,0 0-29-16,0 0-28 0,0 0-43 0,-4-6-45 16,4 6-163-16,0 0-400 0,9-6 177 0</inkml:trace>
  <inkml:trace contextRef="#ctx0" brushRef="#br0" timeOffset="50717.49">26067 6602 105 0,'0'0'156'0,"-16"5"-10"0,16-5-14 0,-3 3-15 0,3 1-9 16,0-4-13-16,-4 7-3 0,4-4-11 0,0 2-8 15,0-1-6-15,0 1-6 0,0 0 3 0,3-2-4 16,-2 1-7-16,-1 0-5 0,3 2-1 0,-2-1-4 15,0-3 2-15,3 1-8 0,1 1 2 0,-2-2 3 16,-1 1-2-16,3 0-1 0,0-3 0 0,1 2 0 0,-6-2 1 16,10 0-3-16,-10 0-4 0,9-2 3 15,-4-1 6-15,0 2 5 0,-1-2 10 0,2-1 1 0,-3 3 10 16,-1-4 10-16,1 1 2 0,-2 0-5 0,0 0-7 16,1 1-7-16,-1-2 7 0,-1 1-1 0,0-1-5 15,0 5-9-15,-4-5-2 0,2 1-11 0,-2 1-1 16,-3 0-10-16,4 2 3 0,-3-2-7 0,1 2-4 15,0 0-8-15,5 1-16 0,-12 1-31 0,5 0-34 16,2 2-54-16,0-1-55 0,1 0-73 0,0 1-166 16,2 1-451-16,2-4 200 0</inkml:trace>
  <inkml:trace contextRef="#ctx0" brushRef="#br0" timeOffset="51398.51">26403 6564 127 0,'0'0'138'16,"0"0"-12"-16,0 0-11 0,0 0-6 0,0 0-6 15,0 0-7-15,0 0-6 0,7 6 0 0,-7-6-5 16,2 2 2-16,2 0 11 0,-4-2-2 0,1 6-9 16,3-3-3-16,1 1-5 0,-5-1 6 0,5 4 1 15,-1-2-12-15,-2-3-3 0,1 4-8 0,1-1-7 16,1 0-7-16,3 1-4 0,-7 0-3 0,4-2-5 0,-1 3-6 15,0-2 0-15,0-3-3 0,0 5-3 0,1-3-2 16,-3 0-3-16,2-2 2 0,1 2-7 0,-1-1 0 16,0 1-3-16,-1-3-1 0,-1 2 1 0,-2-3-3 15,4 2-2-15,-4-2-5 0,3 3-10 0,-3-3-21 16,2 4-14-16,-2-4-24 0,0 0-25 0,0 0-36 16,0 0-47-16,0 0-149 0,0 0-350 0,9-7 156 15</inkml:trace>
  <inkml:trace contextRef="#ctx0" brushRef="#br0" timeOffset="51696.54">26557 6595 4 0,'-2'-5'159'0,"2"5"-8"15,0 0-10-15,0 0-16 0,0 0-9 0,0 0-15 16,0 0-5-16,0 0-7 0,0 0-1 0,0 0-4 0,0 0-1 16,0 0-9-16,0 0-6 0,-2-3-8 15,2 3-3-15,0 0-7 0,0 0-3 0,0 0-7 0,0 0 2 16,-15 5-2-16,11-2-3 0,-3 0-4 0,2-1 3 16,0 2-8-16,-4 2 3 0,3-1-4 0,-1-1-2 15,-2 1-3-15,2 0 1 0,0 0-9 0,-2 1-1 16,-1-1-5-16,1 0-18 0,0 2-22 0,0-3-37 15,0 0-58-15,-1 1-169 0,2-3-321 0,0 0 143 16</inkml:trace>
  <inkml:trace contextRef="#ctx0" brushRef="#br0" timeOffset="55080.67">25952 7485 51 0,'0'0'178'0,"0"0"-19"0,0 0-13 15,0 0-18-15,0 0-12 0,0 0-11 0,0 0-14 16,0 0-10-16,0 0-7 0,0 0-1 0,0 0-8 0,0 0-3 15,0 0-5-15,0 0 4 0,0 0-2 0,0 0 1 16,0 0-1-16,0 0 1 0,0 0 2 0,0 0 0 16,0 0-6-16,0 0 1 0,0 0 1 0,0 0-6 15,0 0 2-15,0 0-5 0,0 0-1 0,0 0-6 16,0 0-3-16,0 0-1 0,0 0-4 0,0 0-5 16,0 0-2-16,0 0 2 0,0 0-3 0,0 0-5 0,0 0 0 15,0 0-4-15,0 0-2 0,0 0 0 16,0 0 0-16,0 0-2 0,-18-2-1 0,18 2-1 15,-6-1-4-15,6 1 2 0,0 0-1 0,-8-1-1 0,8 1 2 16,0 0-1-16,-6 2-2 0,6-2 2 0,-8 1 0 16,8-1 0-16,-6 2-1 0,2 1 1 0,-1-2 1 15,0 5 3-15,0-3-3 0,-3 2 1 0,3 1-2 16,0 0 1-16,-2-1 2 0,0 2-1 0,-2 1-1 16,1-1 0-16,2 2 0 0,-6-3-1 0,6 3-1 15,-2-2 2-15,3 2 0 0,-4 2-3 0,2-2 1 16,1 2 0-16,1 0 0 0,1-1 0 0,0 1-1 0,0 0 2 15,2-1 3-15,-2 3 7 0,3-3-2 16,1 2-2-16,0-3-3 0,1 3 2 0,1-3 1 0,0 1-1 16,3 0 3-16,0-1 1 0,3-1-2 0,-3 1 4 15,4-1 4-15,0-1-1 0,1-3 2 0,2 1-3 16,-1-3-2-16,2 1-4 0,1 0 2 0,4-2 0 16,-5 0-5-16,-2-1 7 0,0-1-8 0,-4-3-1 15,1 4 2-15,-2-1 0 0,3-3-4 0,-4 1 0 0,0-1 3 16,1-1-3-16,-3 1-1 0,1 2 0 0,0-1 4 15,-3 0 1-15,1-1 2 0,-2 4-5 0,5-7-3 16,-3 5 0-16,-2-2-1 0,0 4 0 0,-4-4 1 16,4 4-4-16,-5-4 2 0,5 4 5 0,-5-4-8 15,0 1 1-15,1 3-2 0,-2-1 3 0,-2 0-3 16,1-1-1-16,-1 0 2 0,-2 1-1 0,-1 1 0 16,2 0-1-16,-1-2-1 0,-1 2 2 0,-1 2-2 15,2-1 2-15,-1-1 0 0,0 1 0 0,2 0-7 16,-1 2-15-16,1-3-18 0,0 1-28 0,0 2-35 0,3 0-42 15,-2-1-54-15,0 1-78 0,2-2-150 0,1-1-460 16,5 0 204-16</inkml:trace>
  <inkml:trace contextRef="#ctx0" brushRef="#br0" timeOffset="58279.69">26200 7651 142 0,'0'0'153'0,"0"0"-4"0,0 0-7 0,0 0-9 16,0 0-5-16,0 0-10 0,0 0-10 0,0 0-8 0,0 0-12 16,0 0 0-16,0 0-4 0,5-11 0 0,-5 11-8 15,0 0 1-15,0 0 0 0,0 0-8 0,0 0-1 16,0 0 1-16,0 0-1 0,0 0-2 0,0 0-4 16,0 0-1-16,0 0-7 0,0 0-2 0,0 0-4 15,0 0-3-15,0 0-4 0,0 0-4 0,0 0-2 16,0 0-1-16,0 0-5 0,-18 10-7 0,14-7 6 0,-2 4-28 15,0 0 2-15,1 0-2 0,-3 0 1 0,3 2-1 16,0-1 0-16,0 1 0 0,0-1-2 0,2 1 3 16,-1-4-2-16,3 1 0 0,0-1 0 0,1 0 1 15,-2 0 0-15,4 1 4 0,-1-1-3 0,1 0 1 16,0-2-1-16,0 2 0 0,3-4-1 0,1 2 3 16,2 0-3-16,-3-3 3 0,3 1 0 0,-3-1-2 15,-5 0 1-15,18-3 1 0,-13-1-3 0,0 3 3 16,3-2-1-16,-2-2 2 0,-2 0-2 0,1 1 3 15,2 1-2-15,-6-1 2 0,3 0-1 0,-3-1-3 16,3 0 2-16,-4 1 0 0,0-3 1 0,4 2 0 0,-8-3 2 16,4 3 3-16,0 0-3 0,-4-4 0 15,3 5 2-15,-3-4 0 0,3 4-1 0,-2-2-2 0,-1 2-2 16,1-1 1-16,1-1 0 0,-2 1-8 0,-1-1-20 16,4 4-30-16,-4-2-42 0,1 0-67 0,2 1-242 15,-2-4-438-15,1 0 194 0</inkml:trace>
  <inkml:trace contextRef="#ctx0" brushRef="#br0" timeOffset="60528.78">25707 7521 145 0,'-1'-3'183'0,"-2"-4"-14"15,2 3-14-15,1 4-16 0,-4-5-12 0,3 3-12 0,1 2-12 16,-3-5-7-16,1 2-8 0,2 3-7 0,-3-3 0 16,3 3-5-16,-5-4-11 0,5 4 3 0,0 0-2 15,0 0-5-15,-8-1-3 0,8 1-4 0,-12 2 1 16,6 2-3-16,-4 1 3 0,1 0-1 0,-2 1-1 16,-1-1-5-16,-2 5-1 0,4-2-3 0,-2 2 1 15,-2 1-4-15,0 2 0 0,-5 6 0 0,6-5-9 16,-3 6 8-16,3-3-3 0,2-3 0 0,2 3-3 0,-2-3-3 15,2 2-2-15,3 0-6 0,1-3-22 16,1-1 1-16,4-1 1 0,-4 1 3 0,3 3-3 0,3-4 2 16,-2 0 4-16,3 0-2 0,2-2 0 0,3 0 5 15,2-1-2-15,0 0 3 0,1-1 0 0,1-1-4 16,0-2-4-16,-1-1 4 0,3-2-1 0,-3 0 0 16,1 0-3-16,-3-1-1 0,-1-1 2 0,-1 0-1 0,-3 0 2 15,4 1 0-15,-8 0 0 0,8-2-1 16,-3 1-1-16,0 0 3 0,-5 1 0 0,6-3 1 15,-6-2 3-15,0 5 2 0,0 0 1 0,3-3-2 0,-3 3 3 16,0 0 0-16,0 0-1 0,0 0-1 0,-5-6-5 16,-3 3 2-16,3 3-1 0,-3-1 0 0,3-1 0 15,-3 0-4-15,2 2-3 0,-3-1-1 0,0 2 1 16,-1-2-14-16,2 2-25 0,-2-1-26 0,1-1-28 16,0 1-45-16,4-1-55 0,-3-1-249 0,2 2-475 15,-3-3 210-15</inkml:trace>
  <inkml:trace contextRef="#ctx0" brushRef="#br0" timeOffset="61061.8">26274 7974 124 0,'0'0'209'0,"0"0"-16"16,0 0-11-16,0 0-8 0,0 0-12 16,0 0-8-16,0 0-8 0,0 0-7 0,0 0-3 0,0 0-7 15,0 0-8-15,0 0 0 0,0 0-11 0,0 0-6 16,0 0-3-16,0 0-12 0,0 0-6 0,0 0-2 16,0 0-7-16,-23 0-11 0,13 3 1 0,-3-3 2 15,-5 1-1-15,0 1-5 0,-1-1-3 0,-4 3 1 16,-4 1-4-16,1-4-1 0,-1 6-9 0,0 1-1 15,0-6-5-15,-1 5 0 0,1 2-3 0,-1-4 4 16,8 2-6-16,-1 1 0 0,1-3-6 0,-6 4 0 0,7-2 0 16,1 1-4-16,0-3 0 0,0 0 1 0,4-2-9 15,0 3 0-15,3-3-1 0,1-1-8 16,-1 2 12-16,4-3-8 0,-1 1-1 0,2 1 0 0,0-3-8 16,6 0-5-16,-7 1-16 0,7-1-20 0,-7 0-30 15,7 0-48-15,0 0-34 0,3-8-42 0,-3 8-37 16,9-7-252-16,-5 2-523 0,5 2 233 0</inkml:trace>
  <inkml:trace contextRef="#ctx0" brushRef="#br0" timeOffset="61339.75">26232 8086 216 0,'0'0'265'0,"0"0"-20"16,0 0-21-16,0 0-9 0,4 4-26 0,-4-4-13 15,0 0-7-15,-9 6-16 0,5-2-13 0,-4-2-7 0,-2 0-9 16,-1 4-5-16,-2-3 7 0,-4 2-17 16,0 1-5-16,-1 0-8 0,-3-1-9 0,0 0-1 0,0-1-1 15,-6 1 0-15,0 2-6 0,-1-3-2 0,7 0-6 16,0 0-13-16,-1 0-4 0,1-1-3 0,1 0-6 15,2 0-4-15,-2-2-13 0,7 3-22 0,2-3-39 16,-1 2-47-16,7-2-66 0,-3-1-84 0,1-1-299 0,7 1-571 16,-12-3 253-16</inkml:trace>
  <inkml:trace contextRef="#ctx0" brushRef="#br0" timeOffset="64244.48">26363 7265 66 0,'0'0'184'16,"0"0"-9"-16,0 0-4 0,0 0-9 0,0 0-11 16,0 0-3-16,0 0-9 0,0 0-9 0,0 0-4 15,0 0-13-15,0 0-2 0,0 0-8 0,10-9-4 0,-10 9-14 16,0-3-4-16,0 3-9 0,0-5-6 0,0 5-5 15,0 0-9-15,-2-7-4 0,2 7-3 0,-4-5-6 16,2 5-4-16,2 0-3 0,-5-5-2 0,2 2-3 16,0-1-2-16,0 1-5 0,-1 2-3 15,4 1 1-15,-8-6-4 0,2 2-3 0,2 1 2 0,2-1-2 16,-2 3-2-16,-1-6-1 0,0 4-1 0,-2 0 2 16,0-1-2-16,0 1-5 0,-2-2 2 0,3 1 1 15,-2 2 0-15,-1-3-1 0,4 2 0 0,-5-1-1 16,-3 0 0-16,4 1-2 0,-4 0 1 0,3-1 0 0,-3 1 0 15,-1-1 0-15,3 0-1 0,-7-1 1 0,1 3-1 16,-2 0 0-16,1-2 8 0,0 3 5 16,-1-2-2-16,1 1-3 0,0 0 1 0,-1 1-1 0,1-1-7 15,-3 0 5-15,0 1 0 0,1 1 2 0,-2-1-6 16,0 1-4-16,2-3 5 0,-11 3 0 0,4 0 1 16,4 0 0-16,-5 0 0 0,7 0 2 0,-5 0-5 15,3 0 2-15,1 3 3 0,-1-3-4 0,-9 0 0 16,4 1-1-16,6 0 3 0,-1 2-1 0,4-2-2 15,-4 0-5-15,4 1-1 0,-1-2 7 0,4 2 2 16,-3 1-5-16,6 0 0 0,-1 1 2 0,4-2 0 0,-4 3-1 16,3-2-1-16,0 2-2 0,2-1 2 0,2 0-3 15,-2 1 4-15,-1 1-1 0,1-1 3 0,1 1-2 16,0 0 0-16,4 0-4 0,-6 0-3 0,4 3 6 16,-1-4 0-16,2 1-1 0,-2 3 2 0,2-6-1 15,1 6 0-15,-1-4 2 0,1-1-2 0,0 1 1 16,-1 0-2-16,1 1-1 0,0-4 2 0,2 3 0 15,-5-1-6-15,7-1 8 0,-4 2-2 0,-1-1-3 0,0 2 5 16,3 0 0-16,-6 2-1 0,4-1 1 0,-1 3-2 16,0-3 3-16,-3 4-1 0,2-2-2 0,2 2 3 15,-4 2-3-15,3-3-4 0,1 2 6 0,-5-3-1 16,4 1-2-16,0 2 1 0,1 0 3 0,-3 0-4 16,0 2 2-16,2-2-1 0,-3 2-1 0,3-3 2 15,-3 4 3-15,2-1-2 0,0 2-1 0,1 0 5 16,0-2-3-16,1-1 6 0,-2 3-2 0,3-4-1 15,2 2-1-15,-2-1 0 0,1-1 0 0,0 3-2 16,0-2 4-16,2 0-1 0,-3 4-1 0,2-1-1 0,1 1 7 16,-1-5-1-16,1 3 7 0,0 1 0 0,0 0-4 15,-4-4 1-15,4 0 0 0,-3 3-4 0,0 2 5 16,-1-1 0-16,1 2 1 0,2-2-2 0,-3 2 3 16,1-2-7-16,1 0-3 0,-1 0 7 0,3 1-7 15,-1 0 0-15,0-5 2 0,2 5-1 0,-1-3 2 16,0-2-3-16,0 5 1 0,1-5-5 0,-1 5 6 15,0-2-10-15,0-2 8 0,0-1-2 0,0-1-2 16,3 3 2-16,-3-4 1 0,0 4 0 0,1-4 0 0,-1 2-1 16,1-2 0-16,1 2-2 0,-1-2 1 15,0 0-2-15,1 2 1 0,-1-3-7 0,0 3 7 0,3-2-1 16,-1 0-2-16,0 0 1 0,1 2 1 0,0-2-1 16,1-2 0-16,0 0 1 0,2 0-2 0,-5-2 3 15,4 1-3-15,0 1 3 0,-1 0-1 0,-3-1-3 16,2-2 1-16,0 2 2 0,-3-4-2 0,2 2-3 15,0-1 5-15,1 0 1 0,-1-1-3 0,-1 4 0 16,-2-2-1-16,2 0 1 0,-1 1 1 0,2-1-1 16,-1-1-3-16,0 0 2 0,0 2 1 0,-1-4-1 0,3 3 1 15,1-3 3-15,-2 3-3 0,1 0 1 16,2-3-2-16,-1 3 3 0,0 2-1 0,4-4 2 0,-2 3 0 16,3-1-6-16,0 1 5 0,0 0-3 0,-1-1-1 15,0-1 2-15,3 0-4 0,-2 1 3 0,1 0 1 16,0-1 0-16,-1 3 2 0,1-3-2 0,0 1 0 15,0 1 1-15,2-1 1 0,-2 0-2 0,0 0 1 16,1-3-4-16,-1 4 3 0,1 0 2 0,1-1-3 16,6-1 2-16,-2 2-2 0,-2-1 2 0,4-1-1 15,-1 1 3-15,-5-2-6 0,6-1 7 0,-1 1-4 16,-1 3 0-16,2-3-3 0,-2 0 0 0,0-2 0 0,-4 2 1 16,6 0 1-16,-1 0 0 0,0-1 1 0,-3 0-2 15,0-1 4-15,2 1-1 0,0 0-3 0,1-2 1 16,-5 2-5-16,1-2 4 0,2 2 2 0,2-1 0 15,0 1 0-15,-4-2 0 0,-2 0 0 0,4 2 2 16,-3-1-2-16,2-1 2 0,-3 2-1 0,2-2-1 16,0 1 0-16,0-1-1 0,-1 1 2 0,6-1-3 15,-6 1 0-15,0 1 5 0,8-2-5 0,-3 0 0 16,0-2 0-16,-3 2 1 0,2-2 1 0,2 1-7 16,0-1 1-16,-1 1-1 0,-1-3 10 0,-3 3-3 0,6-1 1 15,-9-1 1-15,5 2 1 0,-6-2-1 0,4 1-1 16,-1-1 0-16,-1-1 0 0,-5 0-2 0,2 3 2 15,-1-2-1-15,0 0 0 0,1-1 2 0,-2 2-3 16,0-1 1-16,-2 1 1 0,2-1-3 0,2 0 5 16,0-2-6-16,1 1 6 0,2 0-3 0,-3 0 2 15,2 0-4-15,2-1 2 0,-2 1-5 0,1 2-1 16,-3-1 7-16,0-2-1 0,1 1-1 0,2-2 2 0,-2 1 2 16,0 0-2-16,-2 0 0 0,1 1 1 0,-3 1-2 15,2-1 1-15,0 0 1 0,-2 0 0 0,-1 1-2 16,1-1 1-16,1-1-1 0,-2 0 3 0,0 1-2 15,0-1 0-15,2 0 0 0,-2 0-1 0,0-1 5 16,1 2-2-16,0-6-3 0,0 6-1 0,0-6 2 16,-1 5-4-16,0-3 2 0,2-2-1 0,-1 2 1 15,2-1 4-15,-2-2 0 0,1-1-4 0,-1 0 3 0,2 2-2 16,-1 0-4-16,-2-1 3 0,3 1 3 16,-4 0 2-16,2 2 1 0,2-1-6 0,-3 0 10 15,-1-1-6-15,1 0 4 0,3 2 2 0,-6-1 0 0,5 1 2 16,-3-1 1-16,-2 2 0 0,2 0 1 0,0-3 2 15,-2 3-3-15,2-1 0 0,0-2 0 0,-2 4 6 16,1-1 1-16,0-4-11 0,0 0 7 0,0 4-5 16,2-4 4-16,-2 0-6 0,-1 1 0 0,3-1-2 15,-2-1 1-15,-1 2-1 0,4-1-2 0,-3-1-2 16,1 0 1-16,1 1 1 0,0-2-1 0,-2 1 2 16,0 0-2-16,-1-1-3 0,2 4 3 0,-1-3-1 0,-2-2 2 15,0 3 1-15,-1 0 2 0,0-5-7 0,1 0 6 16,-2 0 0-16,0 3 8 0,-2 1-4 0,1-5 3 15,0 3-11-15,-1-1 10 0,0 1-2 0,2-4 6 16,-1 7-3-16,-3-6-3 0,3 3 3 0,-2 2-5 16,1 2 2-16,2-2 1 0,-1 0-2 0,-1 1-4 15,-1-1-1-15,3 2 2 0,-2 0-5 0,1 1 3 16,-2 0 1-16,2 1-3 0,0 1 1 0,1-1 1 16,-3-3 4-16,0 5-3 0,-1-4-2 0,1 2-2 15,-3-3-1-15,2 2 2 0,-2-2-2 0,2 1 1 16,-3 0 0-16,1-1-1 0,0-1 3 0,1 1-3 0,-2 2 5 15,-2-4 3-15,5 6-3 0,-3-5-1 16,4 2 0-16,-3 0 1 0,0 0-3 0,2 2-1 0,0 0 3 16,3 2-1-16,-4-1-1 0,2 2-1 0,3 1 3 15,-4-1-5-15,0-2 2 0,3 5 1 0,0-4-1 16,-3 0 2-16,1 1-5 0,0-1-1 0,-3-3 5 16,-1 5-3-16,-1-5-1 0,0 2 2 0,-2 2 3 15,3-4-8-15,-2 3 5 0,-3 0-5 0,0-4 5 16,2 3-3-16,-6-1 2 0,2-1 1 0,-2 0-2 15,2 1 1-15,-4-2 4 0,2 3-1 0,0-3-4 0,-2 1 1 16,2 4-14-16,-1-3-17 0,-2 0-27 16,1 2-31-16,1-1-45 0,2 2-52 0,-1-2-82 0,-1 2-254 15,2-1-564-15,-4-1 250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33:32.338"/>
    </inkml:context>
    <inkml:brush xml:id="br0">
      <inkml:brushProperty name="width" value="0.05292" units="cm"/>
      <inkml:brushProperty name="height" value="0.05292" units="cm"/>
      <inkml:brushProperty name="color" value="#002060"/>
    </inkml:brush>
  </inkml:definitions>
  <inkml:trace contextRef="#ctx0" brushRef="#br0">5897 6958 43 0,'0'0'151'16,"-2"-5"-13"-16,2 5-10 0,-2-3-10 0,2 3-17 0,0 0-8 16,0 0-14-16,-4-2-7 0,4 2-5 15,0 0-11-15,0 0-6 0,6-4-4 0,-6 4-5 16,0 0 0-16,0 0 2 0,0 0-5 0,0 0-5 0,0 0 5 16,0 0-1-16,0 0-4 0,0 0 9 0,0 0 6 15,0 0 4-15,12 6 4 0,-11-3-5 0,0 2-4 16,-1 0-4-16,2 2 0 0,-1-2 2 0,0 2 7 15,1 0-1-15,-2 4-6 0,0 0-4 0,1 0-1 16,0 1-3-16,-1 1-5 0,1-1-2 0,-1 0 1 16,0 6-2-16,2-1 6 0,-1 1-1 0,0-3 0 15,-1 1 1-15,0 0-3 0,2 0 0 0,-2-4-5 0,2-1-9 16,-3 0 8-16,2 1-2 0,-2-4 1 16,0 4-3-16,1-2-1 0,0-1 1 0,1-2-4 0,-1 1 1 15,0 0-8-15,0-3 4 0,0 1 1 0,1-1-5 16,-1 0 0-16,0 1-1 0,0 0-1 0,0-3-1 15,1 0-1-15,-1 1-1 0,0-4-25 0,3 4-24 16,-3-4-26-16,0 0-29 0,1 3-44 0,-1-3-86 16,0 0-137-16,8-10-396 0,-7 6 175 0</inkml:trace>
  <inkml:trace contextRef="#ctx0" brushRef="#br0" timeOffset="621.34">6127 7052 46 0,'0'0'173'0,"-3"-2"-15"0,3 2-19 16,0 0-14-16,0 0-8 0,-1-5-9 0,1 5-14 16,0 0-6-16,0 0-4 0,0 0-11 0,0 0-2 15,0 0-3-15,0 0-2 0,0 0-2 0,-2-5-10 0,2 5 1 16,0 0-5-16,0 0-7 0,0 0-8 0,0 0 2 16,-8 0-5-16,8 0 0 0,0 0-6 0,0 0-2 15,-11 0-3-15,11 0-6 0,-6 2 2 0,6-2-3 16,-9 5-2-16,4-4 0 0,0 2 0 0,-3-1 2 15,3 1-6-15,-4 2 0 0,4-1-8 0,-4 2 7 16,0-3-5-16,-1 5 3 0,1-2 0 0,0 1 4 16,-1 1-8-16,1-1 2 0,1-2 3 0,-2 1 2 15,0 2-3-15,2-3 1 0,-1 2 3 0,2-2-4 0,1 1 0 16,1-2 4-16,0 1-2 0,0-3-4 0,1 3 4 16,-2-1-1-16,5-2-3 0,-2 1-3 0,0 1 4 15,3-4 2-15,-3 4-2 0,0-2-5 0,3-2 3 16,0 0-3-16,-1 3 3 0,1-3 4 0,-2 3 3 15,2-3-6-15,0 0 2 0,2 7 1 0,-2-7-2 16,4 3 7-16,-4-3-4 0,1 4 13 0,1-1 2 16,2 1-2-16,-1-1 0 0,2-1 1 0,-1 0-4 15,1-1-5-15,0 1 2 0,1 3 1 0,1-3-1 16,0 0 0-16,1 0 0 0,0-1-2 0,3 1-1 0,-2-1-4 16,1 0 0-16,3 0 0 0,-4 2 0 0,1-2 0 15,0-1 1-15,-2 1-4 0,4-1 1 0,-1 2 0 16,1-1-1-16,-2-2-1 0,-1 2-4 0,1-1-4 15,-2 1-11-15,1-1-14 0,-2 0-16 0,1 3-14 16,-1-3-20-16,-2 0-19 0,-5 0-41 0,10 3-191 16,-5-3-360-16,-5 0 160 0</inkml:trace>
  <inkml:trace contextRef="#ctx0" brushRef="#br0" timeOffset="1355.97">6364 7215 34 0,'2'-4'156'0,"-2"4"-13"16,0-4-12-16,0 4-1 0,0-5-9 15,1 3 3-15,-1 2-7 0,0-7 4 0,0 7-6 0,0 0-7 16,-3-5-11-16,3 5-4 0,-2-4-10 0,2 4-6 16,-6-3-10-16,6 3-8 0,-6-3-3 0,3 2-5 15,3 1-1-15,-10 0-7 0,10 0-6 0,-13 1 2 16,6-1-5-16,1 3 2 0,-3-2-10 0,0 1 4 16,1 1-1-16,2 0 2 0,-3 0-8 0,-3 3 4 15,6-3-4-15,-2 2 2 0,-2-1-5 0,1 4 2 16,1-3-4-16,1 3-1 0,0-4-1 0,4 0-3 15,-3 2-2-15,1-2 2 0,1-1-4 0,3 2-4 0,0 0 4 16,1-1 1-16,0 1-1 0,0 0-2 16,1-3 0-16,-1 2-1 0,0-4-1 0,4 5 3 15,-3-2-9-15,3-2 9 0,-1 3-2 0,-3-4 0 0,7 0 2 16,-7 0-3-16,11 0 2 0,-5 0-4 0,0-2 1 16,2 0 1-16,2 0-2 0,-5-2 2 0,4 1 1 15,-1-1-2-15,1 2-1 0,-4-1-1 0,3-1-5 16,-2 1 1-16,3 1 0 0,-1-1 3 0,1-2 1 15,-4 4 1-15,1-5-1 0,0 5 1 0,0-2-1 16,-1-2 0-16,-1 3-1 0,1-1-1 0,0 0 0 16,-3-1 1-16,2-1-1 0,-1 2 1 0,1 1 2 0,-3-2-2 15,3 0 1-15,-2 3-3 0,1-3 2 0,-3 4 2 16,4-4-3-16,-4 4-1 0,5-1 3 16,-5 1-3-16,2-6 4 0,-2 6-3 0,0 0 2 0,0 0-2 15,3-2-2-15,-3 2 1 0,0 0 2 0,0 0-3 16,0 0 3-16,0 0-2 0,0 0 0 0,0 0-2 15,0 0-5-15,-3 13 10 0,2-9-4 0,0 0 2 16,1 1 1-16,-2-2-1 0,1 2-1 0,1-5 1 16,0 9-3-16,-2-6 4 0,2 2-2 0,2 0 2 15,-2-1-4-15,1 0 3 0,-1 0 4 0,0 0-4 16,2 1-2-16,-2-5 5 0,1 7-3 0,2-5 0 0,0 4 2 16,0-3 1-16,-2 1-1 0,3 0 1 15,1-1 0-15,-1-2 0 0,-4-1-5 0,10 3 2 0,-6-1-9 16,-4-2-15-16,9 1-22 0,-5-2-18 0,-4 1-21 15,14-1-22-15,-9-3-34 0,0 3-63 0,-1-4-123 16,0 1-354-16,2 0 158 0</inkml:trace>
  <inkml:trace contextRef="#ctx0" brushRef="#br0" timeOffset="1635.9">6524 7124 107 0,'-5'-3'171'0,"5"3"-13"0,0 0-19 15,0 0 6-15,0 11-13 0,0-11-11 0,-1 9-11 16,-2-4-5-16,3 1-9 0,-1 1-5 0,-3-1-6 16,4 0-10-16,0 1-4 0,0-1-5 0,-1 0-5 15,1-1-4-15,0 2-6 0,-1-3 0 0,1 0-8 0,0 1-3 16,0 0-4-16,1-3-3 0,-1-2-5 0,-1 7-3 15,2-4-2-15,-1-3-4 0,1 4 1 16,-1-4-3-16,0 0-1 0,0 4-15 0,0-4-26 0,0 0-32 16,0 0-54-16,0 0-223 0,0 0-361 0,0 0 160 15</inkml:trace>
  <inkml:trace contextRef="#ctx0" brushRef="#br0" timeOffset="1879.79">6456 7056 61 0,'0'0'179'0,"0"0"-18"0,0 0-16 0,5-8-13 16,-2 3-11-16,2 2-14 0,-1 0-16 0,1 0-7 15,4-3-8-15,-4 5-11 0,0-2-22 0,2 0-32 16,-1-1-31-16,-1 2-57 0,2 0-120 0,-7 2-213 16,9-2 95-16</inkml:trace>
  <inkml:trace contextRef="#ctx0" brushRef="#br0" timeOffset="2696.77">6610 7214 69 0,'0'4'228'15,"0"-4"-19"-15,0 0-17 0,0 0-20 0,2 3-18 16,-2-3-12-16,4 0-17 0,-4 0-9 0,0 0-14 16,9 0-9-16,-9 0-8 0,10 1-12 0,-6-1-5 15,-4 0-9-15,9 2-5 0,-5 2-5 0,2-3-7 0,1 2-2 16,-1 0-4-16,-1 0-2 0,3 0-3 0,-3 4-7 15,0-2 1-15,1-1-3 0,1 4-1 0,-2-1-8 16,0 0 4-16,-1 0-4 0,0 1 3 0,-2 0-6 16,5 1 1-16,-5 0 0 0,-1-1 3 0,2-1-8 15,-3 0 2-15,0 0 1 0,3 0-3 0,-3-2 0 16,0 2 0-16,0-4-2 0,1 0-1 0,-1-3 3 16,0 4-1-16,0-4 1 0,0 7-3 0,0-7 0 0,3 1 5 15,-3-1-3-15,0 0-4 0,0 0 1 16,0 0-4-16,0 0 5 0,13-3-3 0,-13 3 0 15,8 0 2-15,-3 0 1 0,0 2-2 0,1-1-2 16,1-1 2-16,1 4-2 0,-2-1 2 0,1 3-2 0,1-2 1 16,-1 1 0-16,-2 2-2 0,0-2 1 0,2 2 3 15,0-2-5-15,-4 2 2 0,1-2-2 0,-2 0 1 16,2 0 0-16,-4 2 2 0,1-2-1 0,-1 1 0 16,0-3-1-16,-1 3 7 0,-3-3-3 0,0 1 1 15,0-2-4-15,1 3 0 0,-4-5 4 0,1 1 2 16,-2-1 4-16,0 0 2 0,-2 0 9 0,3-1 1 0,-2-2 5 15,-1 1 5-15,2 0 3 0,0-2 6 0,2 1-1 16,-3 0 3-16,5-1 1 0,-1 0-5 16,1-1 5-16,3 1-9 0,-2-2 1 0,4 0-3 0,2-3-3 15,4 1-4-15,-2-1-2 0,6 1-1 0,-1-4-4 16,4-1 0-16,0 1-4 0,2 1-1 0,-1-4 0 16,0 2-2-16,3-5-8 0,-2 4 0 0,-4-1-12 15,0 2-12-15,2-4 4 0,-5 0 0 0,1 0-3 16,-2 3 2-16,-2-1 3 0,1 3 1 0,-3 0-1 15,-2 2-2-15,-2 1 7 0,5 2 1 0,-5-1 2 16,3 3 2-16,-3 1-3 0,-3 0 2 0,3 4 0 16,0-7-2-16,-5 6-1 0,5 1 4 0,0 0-1 15,0 0 2-15,-14 5-1 0,9-1 0 0,0-1 0 0,-3 2 1 16,4-1 2-16,-1 1-2 0,0 1 1 0,1-1 1 16,-1 3-2-16,0-2 2 0,1 1-6 15,0-1 4-15,0 0 4 0,3 3-2 0,1-4 1 0,1 2 2 16,2 3-1-16,-3-2 1 0,5 1 1 0,-1-1 0 15,2 2 1-15,-1-3 1 0,-1-3-2 0,4 4 0 16,2-1 4-16,-5-3-2 0,4 2 1 0,-1-2-4 16,1-1 4-16,0 0-3 0,0-1 2 0,-2-1-3 15,2 1 1-15,-1-1 0 0,1 2 1 0,2-6-11 0,-2 2-17 16,0-1-18-16,-1 0-22 0,2-1-22 0,-1-1-17 16,0 0-25-16,0-2-38 0,0-1-55 0,-4 2-121 15,0-2-373-15,4 1 165 0</inkml:trace>
  <inkml:trace contextRef="#ctx0" brushRef="#br0" timeOffset="3062.64">7150 7173 153 0,'0'0'136'0,"0"0"-8"0,0 0-6 0,0 0-8 0,0 0-4 15,0 0-7-15,0 0 0 0,0 9-5 0,0-9-6 16,0 0-7-16,4 5 0 0,-3-2 1 0,2 0-6 15,-2-1-3-15,2 4-6 0,-2-4-7 0,2 2-3 16,-1 3-7-16,-2-2-4 0,4 0-3 0,-4 0-6 16,4 2-1-16,-3-3-4 0,-1 2-3 0,1-2-5 15,2 2-2-15,-2-2-2 0,-1-1-3 0,3 1-4 16,-3-4 2-16,1 5 1 0,-1-5 4 0,0 2 5 16,0-2-2-16,0 0 0 0,0 0-10 0,9-7 3 0,-4 3 3 15,0-1-7-15,3-3 2 0,-1 3-1 16,1-1-4-16,0 0-3 0,-1 2-1 0,2-1-2 0,-1 1-1 15,-1 2 5-15,0-1-3 0,2 2-1 16,-4 1-3-16,-5 0 1 0,14 4 0 0,-9-1 0 16,3 0-2-16,-4 4 5 0,-3-2-5 0,3-1 2 0,0 6 3 15,2 0-5-15,-6-3 2 0,4 0-5 0,0 1 6 16,-3 2 0-16,3-3-3 0,-4-1 2 0,1 2-28 16,2-3-41-16,-2 0-58 0,-1 0-80 0,0-4-161 15,0-1-393-15,0 0 174 0</inkml:trace>
  <inkml:trace contextRef="#ctx0" brushRef="#br0" timeOffset="5445.9">5614 7390 174 0,'-5'-1'182'0,"5"1"-16"0,0 0-13 0,0 0-15 16,0 0-15-16,-1-3-16 0,1 3-7 0,0 0-14 15,0 0-9-15,0 0-5 0,0 0-10 0,0 0-3 16,0 0-13-16,0 0-1 0,0 0 2 0,0 0-8 15,0 0-5-15,0 0-4 0,0 0 2 0,0 0-5 16,0 0-5-16,0 0 2 0,0 0-4 0,0 0-2 16,0 0 2-16,0 0-3 0,0 0 0 0,0 0 0 15,0 0-3-15,0 0 0 0,0 0 0 0,0 0 0 16,0 0-2-16,0 0 1 0,0 0-2 0,0 0-16 16,0 0 19-16,0 0 0 0,0 0-6 0,0 0 8 0,0 0-5 15,0 0 1-15,0 0-1 0,0 0-1 0,0 0 1 16,0 0-3-16,0 0 1 0,0 0-1 0,-9 3-2 15,9-3-3-15,0 0 2 0,0 0-2 0,-9 0 1 16,9 0 1-16,-4 1-5 0,4-1-2 0,-5 1 9 16,5-1-5-16,-9 3-3 0,4 1 5 0,-3-2-3 15,5 1-1-15,-4 1 0 0,2-3 0 0,-1 3-1 16,1-1-1-16,-2 2 2 0,1-2 0 0,-2 2 1 16,-2 2 0-16,2-1 1 0,0 2 0 0,2-1 0 15,-4 1-8-15,4 0 7 0,-4 1-1 0,2 0-1 0,0 3 0 16,3-1 3-16,-3 0-1 0,1 4 0 0,0-1 1 15,1 1-1-15,-2 2 0 0,4 0-1 0,0-2 1 16,2 1 0-16,-2 0-1 0,4 0-1 0,0 0 2 16,-4-1-2-16,4 0 0 0,0-1 4 0,0-2-3 15,4 4 4-15,-5-3 1 0,2-1-3 0,0 5 0 16,2-8 1-16,-3 4-3 0,6 0-1 0,-6-3 1 16,4 3 1-16,-4-4-1 0,4 4 3 0,-3-3-3 15,-1 0 0-15,3-1 2 0,-2 1-1 0,-1-3-2 0,4 0 2 16,-3-2 1-16,-1 0-2 0,0 2 1 15,3-3-9-15,-3 0 10 0,0 0 1 0,0-4 0 0,1 5 2 16,-1-5-2-16,-1 5 3 0,1-5-6 0,0 0 3 16,0 0-2-16,-3 3 0 0,3-3-1 0,0 0-1 15,0 0 0-15,0 0 1 0,0 0 5 0,-10-2-2 16,10 2-5-16,0 0-7 0,-8-4-6 0,8 4-4 16,-4-3-4-16,4 3-10 0,-2-3 1 0,2 3-5 15,-3-4-1-15,3 4-5 0,-1-3-10 0,1 3 0 16,0 0-1-16,0-6 3 0,0 6 1 0,-1-3-1 15,1 3 0-15,-3-7 1 0,2 4 4 0,1 3 5 0,0-7 1 16,-3 5 8-16,3 2 2 0,-1-7 6 16,1 4 4-16,-3-2-11 0,3 5 13 0,3-4 5 15,-3 4 5-15,0-5 8 0,0 5-1 0,-3-3 2 0,3 3 0 16,3-5 1-16,-3 5 0 0,4-4-4 0,0 2 8 16,-4 2-3-16,10-3-18 0,-6-1 17 0,1 4-5 15,0-1 4-15,0-2-8 0,-5 3 11 0,13-1-2 16,-8 0-2-16,0 1 4 0,3 1-6 0,-3 0 0 15,2 2 9-15,0-2 1 0,-2 3 9 0,-1 0 4 16,1 2 2-16,1 1-12 0,-1-2 11 0,-1 2 10 16,-1-1-4-16,-2 2 5 0,0 1-3 0,-1 0 0 0,-1 1-5 15,-3 0 0-15,-2-1 2 0,-2 2 1 0,2 0-7 16,-4 2-5-16,1-5-2 0,-5 5 1 16,-2-4-5-16,5 3-14 0,-6-3-23 0,7-3-53 0,-3 1-57 15,-2-3-113-15,2 2-269 0,4-5 120 0</inkml:trace>
  <inkml:trace contextRef="#ctx0" brushRef="#br0" timeOffset="12377.86">5723 8170 35 0,'0'0'108'16,"0"0"-12"-16,0 0-15 0,0 0-8 0,0 0-11 16,0 0 0-16,0 0-11 0,0 0 0 0,0 0-6 0,0 0-4 15,0 0-4-15,0 0-3 0,0 0 0 0,0 0-5 16,0 0 8-16,0 0 2 0,0 0 2 0,0 0-5 16,0 0-1-16,0 0-6 0,2 9 0 0,-2-9-5 15,0 0 0-15,2 3-5 0,-2-3 0 0,0 5-4 16,0-5 4-16,-2 5-4 0,4-1 11 0,-2 1-2 15,-2 0 0-15,2 0-1 0,-1-1 1 0,0 1-8 16,2 1 1-16,-1 0-3 0,1 2 1 0,-1 3 6 16,0-1 1-16,3 1 3 0,-3-1-2 0,0-3 0 15,0 3-3-15,1 1 2 0,2 2 0 0,-3-4-5 0,1 3-5 16,2-2 4-16,-2 1-2 0,2-1-4 0,-1-3 2 16,1 1-1-16,-3-1 1 0,1 0-3 0,0 0 1 15,-1-1 1-15,2 1-6 0,-2-4 1 0,0 2-4 16,1-2 1-16,-1-3 1 0,3 7 3 0,-3-5-2 15,0-2-2-15,0 0-20 0,0 0-13 0,0 7-17 0,0-7-26 16,0 0-49-16,0 0-122 0,0 0-264 16,8-10 117-16</inkml:trace>
  <inkml:trace contextRef="#ctx0" brushRef="#br0" timeOffset="12879.74">5847 8218 76 0,'0'0'102'15,"-8"5"-7"-15,7-3-8 0,-3 1-11 0,-1-2 1 16,1 3-16-16,-1 0-2 0,-3 1-8 0,2-1-5 16,-2 1-4-16,3 1-5 0,-4-1-2 0,2 0-4 0,4 0-4 15,-5-2 3-15,3 2 1 0,-1 0-3 16,0-4-4-16,0 5-3 0,1-2-1 0,1 1-7 0,-1-3 4 15,3 5 1-15,-1-2-6 0,2 0 5 0,-3-1-1 16,3-1-2-16,0 0-4 0,1-3 3 0,0 5 2 16,1 0 0-16,0-3-4 0,-1-2 5 0,6 5-1 15,-3-1-1-15,2 1-3 0,0-3 4 0,0 1-9 16,2 1 7-16,0-1 4 0,0 2-6 0,-1-3-1 16,2 1 3-16,2 0-5 0,-4 1-1 0,6-4 2 15,-1 1-3-15,1-1 1 0,-2 1-1 0,4-1 8 0,-1-1-3 16,1 0-8-16,-1-1 2 0,0-2-3 15,-1 4 1-15,0-1-1 0,-2 1-2 0,2-3-2 0,-5 2-11 16,2 1-9-16,-2-3-8 0,-2 2-23 0,-5 1-20 16,7 1-23-16,-7-1-98 0,0 0-210 0,6 3 93 15</inkml:trace>
  <inkml:trace contextRef="#ctx0" brushRef="#br0" timeOffset="13631.79">6077 8306 98 0,'0'0'82'16,"0"0"7"-16,0 0-20 0,0 0 4 0,0 0-11 15,0 0 10-15,-13 2 1 0,9 0-4 0,-1 1-2 16,5-3 0-16,-6 5-2 0,2-5-4 0,4 0-1 16,-8 6-6-16,4-3-6 0,-1-2 0 0,4 2-2 0,-4 1-8 15,1-4 0-15,4 0-5 0,-4 5-8 0,4-5 3 16,-4 2-6-16,4-2-4 0,-3 4 4 0,3-4-4 16,0 0-2-16,0 0 1 0,0 0-3 0,0 0 6 15,0 0 4-15,0 0-1 0,0 0 0 0,0 0-5 16,0 0 8-16,-6 1-5 0,6-1-2 0,0 0 0 15,0 0-5-15,0 0 1 0,0 0-3 0,0 0 2 16,0 0-3-16,0 0-3 0,0 0 0 0,0 0 4 0,0 0-5 16,0 0 2-16,0 0-3 0,0 0 0 15,0 0-3-15,0 0 0 0,0 0-3 0,-1 2 3 0,1-2-1 16,0 0-2-16,0 0 3 0,0 7-8 0,0-7 13 16,0 0-5-16,-2 5 0 0,2-5-5 0,-2 3 2 15,2-3 2-15,0 0-2 0,-2 5 3 0,2-5-1 16,0 0-4-16,0 0 3 0,0 0-2 0,6 4-1 15,-6-4 2-15,0 0-1 0,0 0 1 0,5 0 4 16,-5 0-6-16,0 0 2 0,14-8 1 0,-5 7-1 16,-1-5-3-16,1 1-6 0,0-1 1 0,1 3-3 0,-1-1-6 15,0-1 3-15,-1 1 6 0,-3 1-4 0,0 2-2 16,-1-2 6-16,0 2-1 0,-1-2-3 0,-3 3 6 16,8-2-7-16,-6-1 4 0,-2 3 1 0,0 0 2 15,0 0 4-15,11 3 2 0,-11-3-5 0,5 2 1 16,-2 0-1-16,-3-2 5 0,5 3-2 0,-2-1 1 15,1-1-1-15,-4-1-1 0,5 4 0 0,-5-4 2 16,4 5-3-16,-1-2 0 0,-1 1 5 0,-2-4-2 16,6 2-2-16,-6-2-3 0,10 0 5 0,-10 0 3 15,7-2 0-15,-3-1 1 0,1 2-3 0,0-4-2 16,2 2 1-16,-1 2 4 0,-3-2 3 0,1 2 0 0,-1-2-6 16,0 1 0-16,-3 2-3 0,5-2 2 0,-5 2 1 15,5-2-3-15,-5 2-1 0,6-3 3 0,-6 3 0 16,0 0-3-16,11 3 4 0,-11-3-5 0,5 4 0 15,0-3 5-15,0 3 1 0,-4-3-1 0,3 3-2 0,-4-1 0 16,0-3-22-16,0 0-25 0,5 2-36 16,-5-2-59-16,0 0-75 0,0 0-235 0,0 0 104 15</inkml:trace>
  <inkml:trace contextRef="#ctx0" brushRef="#br0" timeOffset="13784.39">6179 8214 65 0,'0'0'186'0,"0"0"-18"0,0 0-19 16,0 0-19-16,0 0-9 0,0 0-13 0,15 1-9 15,-7 2-10-15,-3-3-25 0,4 2-47 0,-2-1-48 16,-1-1-164-16,0 2-210 0,3-2 94 0</inkml:trace>
  <inkml:trace contextRef="#ctx0" brushRef="#br0" timeOffset="14382.18">6334 8289 71 0,'0'0'176'16,"2"1"-18"-16,-2-1-14 0,3 3-9 0,-1 0-14 15,4-2-14-15,-6-1-11 0,9 4-9 0,-3-4-6 16,-2 2-16-16,2 1 0 0,-2-1-9 0,2 1-5 0,-1 1-2 15,3 1-8-15,-2-2-3 0,2 2-8 16,-1 2-2-16,0 2 2 0,-2-4-7 0,-1 4-1 0,1 1-2 16,-1 0-2-16,0-1-1 0,-1-1 1 0,1 2-3 15,-1-3-7-15,-2-1 3 0,2 3-5 0,-2-1 3 16,-1 1 1-16,1-2-5 0,-2 1 0 0,1-3-3 16,0 1 6-16,0-1-5 0,0-2 5 0,0-3-5 15,0 7 4-15,0-2-1 0,0-5-7 0,0 4 4 16,0-4-5-16,0 3 4 0,0-3 3 0,0 0-1 0,0 0-2 15,0 0-7-15,0 0 6 0,4-12 1 16,-4 5-5-16,1-1 1 0,3 1 1 0,-1-3-4 0,-2-2-3 16,0-4-5-16,2 1-2 0,2 2-2 0,-3-2 2 15,1-2 0-15,1 1-1 0,0-1 8 0,-2 7-1 16,1-2 0-16,-2 1 1 0,3 1 5 0,-4 4-3 16,0-1-2-16,4 1 4 0,-4 1 0 0,1 1 4 15,4 0-1-15,-2-1-5 0,-2 3 1 0,-1 2-7 16,0-5 10-16,0 5 0 0,0 0-5 0,0 0 8 15,0-5-4-15,0 5 5 0,0 0 4 0,0 0 2 16,0 0 6-16,0 0 2 0,3 17 0 0,-3-13 1 16,-3 0 1-16,3 1-1 0,0 2-3 0,-1-2 4 15,1 2-1-15,1 0-3 0,-1-2 0 0,0 1-2 0,0 1-1 16,3-3-3-16,-2 3 0 0,0-2 1 0,2-3-3 16,-2 1 2-16,3 2 1 0,-2-3 1 0,4 0-6 15,1-1 5-15,-1 0-2 0,1-1-3 0,-7 0 1 16,15-4-2-16,-6 2 2 0,0-3-10 0,2 1-8 15,-4 1-2-15,-1 0-7 0,1 1-7 0,-2-3-9 16,1 2-6-16,-2 1 0 0,1-1-7 0,-1 1-28 16,-3-3-42-16,-1 5-130 0,4-5-273 0,-4 3 121 0</inkml:trace>
  <inkml:trace contextRef="#ctx0" brushRef="#br0" timeOffset="14769.39">6744 8254 175 0,'0'0'205'0,"0"0"-20"0,0 0-15 0,0 0-20 0,0 0-14 16,0 0-14-16,0 4-9 0,0-4-15 0,4 3-10 15,-4-3-7-15,5 3-10 0,-5 1-4 0,5 0-8 16,-3-1-8-16,1 2-3 0,1-2-4 0,-3 3-7 15,0-2-3-15,1 1-2 0,-1 0-1 0,0 0 0 16,1 0-7-16,-1-3-4 0,0 3 1 0,0-1-3 16,-1-4 0-16,2 4-7 0,-1-1 3 0,-1-3-2 15,3 1-2-15,-3-1 1 0,0 0-5 0,0 0 2 0,0 0 3 16,12-7-3-16,-9 5-1 0,1-3-3 0,-2 1 0 16,3-2 2-16,-1 4-2 0,0-3-4 15,-2 2 4-15,2 1 0 0,-4 2-2 0,6-6-1 0,-6 6-2 16,6 0 4-16,-6 0-4 0,0 0 3 0,10 2-3 15,-10-2 4-15,5 2-3 0,-2 2 0 0,1-1 2 16,-2-1 0-16,2 2-1 0,-1-1-4 0,-1 0 2 16,2-1-8-16,-4-2-42 0,5 8-45 0,-5-7-98 15,0-1-125-15,0 0-345 0,0 0 152 0</inkml:trace>
  <inkml:trace contextRef="#ctx0" brushRef="#br0" timeOffset="19127.78">4270 8611 12 0,'0'0'134'0,"0"0"-5"0,0 0-7 0,5-2-4 15,-5 2-12-15,0 0-10 0,0 0-9 0,0 0-9 16,0 0-6-16,0 0-10 0,0 0 1 0,0 0-11 15,0 0-2-15,0 0-7 0,0 0 0 0,0 0-4 0,0 6-4 16,0-6-5-16,0 0 3 0,0 3-1 0,0-3-5 16,0 0 2-16,0 0-3 0,0 0-1 0,0 5-3 15,0-5 4-15,0 0-1 0,0 0 2 0,0 0 2 16,-3 5-2-16,3-5 1 0,0 0 8 0,0 0-3 16,0 0-4-16,0 0 4 0,0 0-7 0,0 0 6 15,0 0-3-15,0 0-3 0,0 0 1 0,0 0-4 16,0 0-4-16,0 0 6 0,0 0-3 0,0 0-6 15,0 0 3-15,0 0 3 0,0 0-3 0,0 0 4 0,-11-1 4 16,11 1 0-16,0 0 4 0,0 0 1 0,0 0 0 16,0 0-5-16,0 0-5 0,0 0 1 0,0 0-5 15,-8-7-1-15,7 5 1 0,1 2-3 0,-4-5-8 16,3 1 0-16,-2 1 3 0,2-2-1 0,-3 1 3 16,3-2-4-16,-4-1-3 0,3 0 2 0,-1 2-1 15,-1-6 0-15,1 0 0 0,1 1-2 0,-1-2-2 16,2-1-1-16,0-5 1 0,-2 3-2 0,2-2 0 15,1 3-1-15,1-2 0 0,-1-1-5 0,1 1-4 16,1 0-1-16,0-1 2 0,0 1 1 0,0 0-4 0,1 4 3 16,-1 1-1-16,0 0 5 0,0 0-1 0,1 1-3 15,-1 3 0-15,2 2 4 0,-3 0 0 0,3 0-1 16,-4-1-1-16,5 2 2 0,-1-1 0 16,-1 2-2-16,1-1 4 0,3 0 2 0,-3 2-3 0,1 1 1 15,-1-1-5-15,1 1-4 0,-5 1 1 0,9 0-3 16,-9 0-6-16,9 0-3 0,-9 0-5 0,5 3-8 15,-5-3-9-15,5 2-9 0,-2 0-11 0,-3-2-17 16,-4 8-10-16,0-6-40 0,0 3-166 0,-5-3-324 16,3 4 144-16</inkml:trace>
  <inkml:trace contextRef="#ctx0" brushRef="#br0" timeOffset="19845.89">4182 8264 38 0,'0'0'61'0,"0"0"11"0,0 0 5 0,0 0-2 0,2 8-2 16,-2-8-12-16,0 0 5 0,0 0-1 0,0 0-3 15,0 4-4-15,0-4-1 0,0 0 3 0,0 0-3 16,0 0-1-16,0 0-2 0,0 0-7 0,0 0 0 16,0 0-1-16,0 0-10 0,0 0 3 0,0 0-6 15,0 0 3-15,0 0-6 0,0 0 1 0,0 0 0 16,0 0-9-16,0 0 0 0,0 0-2 0,0 0-2 15,7-8-3-15,-5 5 5 0,0 0-3 0,-1-1 4 0,2 3-2 16,-1-4-1-16,2 0-7 0,-2 3 0 0,0-1 3 16,-2 3-2-16,5-8-2 0,-4 6 2 15,2-1-3-15,-3 3 4 0,2-5-1 0,-2 5 4 0,1-4-6 16,-1 4 0-16,3-5-5 0,-3 5 7 0,3-4-8 16,-2 1-6-16,-1 3 5 0,5-2 3 0,-5 2-5 15,6-5 3-15,-2 3 2 0,-4 2-3 0,5-2 0 16,-1 1 1-16,-4 1-5 0,7-1 4 0,-7 1-1 15,7 0 2-15,-7 0-3 0,0 0-1 0,10 2-1 0,-10-2 1 16,6 0 4-16,0 2-2 0,-6-2 0 16,5 2-7-16,-5-2 8 0,6 1-5 0,-6-1 4 0,7 1-3 15,-7-1 5-15,0 0-4 0,5 1-1 0,-5-1 4 16,0 0 0-16,5 2-1 0,-5-2 2 0,0 0 4 16,4 1 3-16,-4-1 7 0,0 0 1 0,0 0 1 15,0 0 3-15,0 0 1 0,0 0 3 0,0 0-3 16,0 0-2-16,0 0-2 0,0 0-3 0,0 0 0 15,0 0-2-15,0 0-1 0,0 0-5 0,0 0 2 16,0 0-1-16,0 0-7 0,0 0 3 0,5 4-1 16,0-4-1-16,-5 4 2 0,4 0-2 0,0 0 2 15,-3 1-3-15,3-2 1 0,-3 3-2 0,3 0 0 16,0 1 4-16,-4 0-2 0,5-2-1 0,-4 2 2 0,2-2 0 16,-2 2-5-16,-1-2 1 0,4 1-2 0,-3 0-16 15,0-1-14-15,-1 0-21 0,0 1-26 0,0-2-34 16,-1 0-65-16,1-4-105 0,-1 6-304 0,0-3 134 15</inkml:trace>
  <inkml:trace contextRef="#ctx0" brushRef="#br0" timeOffset="30210.77">4854 9215 135 0,'0'0'167'0,"-3"-5"-16"0,3 5 0 0,0 0-18 0,-2-2-11 15,2 2-11-15,0-5-14 0,0 5-4 0,-3-4-7 16,3 4-13-16,0 0-10 0,0 0-3 0,0 0-6 16,-2-3-7-16,2 3-2 0,0 0-5 0,-4-3-6 15,4 3-4-15,0 0-4 0,0 0-3 0,0 0-3 16,0 0 1-16,0 0-2 0,0 0-4 0,0 0-3 15,-8 10 2-15,6-9-3 0,-1 1 2 0,3-2-4 16,-4 8 2-16,3-4-3 0,-2 3-1 0,3-1-4 0,-2-2 3 16,1 4-30-16,-2-2 4 0,3 1 1 0,-1 2 5 15,2 0 3-15,-1 2 0 0,3-1-1 0,-2 0 3 16,1 2 1-16,0-2-1 0,2 1-5 0,-2-1 4 16,5 1-5-16,-2-2-3 0,2 0-8 0,2-1-24 15,5 0-8-15,3-2-45 0,2 1-144 0,0-4-267 16,8-1 118-16</inkml:trace>
  <inkml:trace contextRef="#ctx0" brushRef="#br0" timeOffset="31560.77">7163 9175 76 0,'0'5'118'16,"0"-5"-4"-16,0 0-9 0,0 0-11 0,0 0 3 0,0 0 5 15,0 0-3-15,0 0 1 0,0 0-3 16,0 0-8-16,0 0-1 0,0 0-3 0,0 0 1 0,0 0-10 15,0 0-4-15,0 0-4 0,0 0-10 0,0 0 0 16,0 0-5-16,0 0-7 0,0 0-5 0,0 0-4 16,0 0-4-16,0 0-3 0,0 0-3 0,0 0 0 15,0 0-7-15,0 0 0 0,0 0-4 0,0 0 4 0,0 0-6 16,0 0 0-16,0 0-2 0,0 0 2 16,8-9-3-16,-8 9 6 0,0 0-3 0,0 0-3 0,0 0 6 15,11 0-1-15,-11 0-3 0,7 0 0 0,-7 0 2 16,6 0-1-16,-6 0 5 0,10 0 0 0,-10 0-1 15,10 1-5-15,-6 1 1 0,1-1-2 0,1 1-3 16,-1 0 2-16,1-1 1 0,-4 5-4 0,4-4 0 16,-3 2 1-16,0 0-1 0,1 3-5 0,0-1 3 15,-3 0 0-15,2 1-1 0,-1 2-4 0,1 2 3 16,-3-1-8-16,-4 2-17 0,-3 5-28 0,0-4-22 16,-5 3-36-16,-2-1-29 0,0-1-205 0,-5 6-370 0,1-7 165 15</inkml:trace>
  <inkml:trace contextRef="#ctx0" brushRef="#br0" timeOffset="33260.41">4978 9540 90 0,'0'0'141'0,"5"2"-1"0,-5-2-4 0,0 0 1 15,0 0-6-15,0 0-5 0,0 0-1 0,0 0-7 16,0 0-2-16,0 0-11 0,0 0-4 0,0 0-9 16,0 0-7-16,0 0-10 0,0 0-6 0,0 0-9 15,0 0-4-15,0 0-9 0,0 0-2 0,0 0-7 16,0 0-3-16,0 0-5 0,4 2 0 0,-4-2-5 16,5 3-2-16,0-1-2 0,0-2-3 0,-1 3-1 0,-4-3-3 15,8 2-1-15,-4 0-1 0,1-2-3 16,-5 0 4-16,6 1-4 0,-6-1-1 0,10 2-2 0,-6 0 0 15,1-2 0-15,-5 0 0 0,12 3-2 0,-6-3 2 16,-1 0-3-16,2 0-1 0,1 0 2 0,3 0-3 16,0 0 1-16,1-3 4 0,-1 3 14 0,2-1-9 15,1-2 4-15,-1 2-2 0,6-1-1 0,-1 2-1 16,0-3 3-16,0 1-6 0,1 0 2 0,1 2-6 16,1-3 2-16,-3 3 1 0,2-1-3 0,0 1 2 0,1-1-2 15,-2-1 2-15,3 0-2 0,-3 1 0 0,-1-1-5 16,1 2 1-16,-2 0 2 0,4-3-10 0,-4 3 2 15,2-1-1-15,-1 1-6 0,-4-1 6 0,4-1 1 16,-1 1-1-16,-3 0-2 0,-1 0 4 0,3-2-3 16,3 2 1-16,-5 1 0 0,4-3 3 0,-5 3-3 15,0 0 0-15,2-1 1 0,3-1 3 0,-4 2-1 16,1 2-3-16,-1-4-3 0,3 1-1 0,2 4 4 16,-2-2-5-16,2-1-1 0,-6 2-6 0,3-1 0 15,0 1-4-15,-1 0-2 0,-2-2 0 0,3 1-1 0,2-1-3 16,-4 0 5-16,-1 1 5 0,5-2-2 15,-5 1-3-15,2 0 8 0,3-1 3 0,-5-1-2 0,-2 1 2 16,9 0 6-16,-8 0-6 0,2-1 5 0,-2 1 1 16,3-2 2-16,-3 2-3 0,-1-1 2 0,2 1 1 15,-1-1 2-15,0 0 0 0,0 2 1 0,-2 0 1 16,-1-2 2-16,1 2-5 0,-2 2 3 0,2-2-3 16,-5 0 1-16,7 0-2 0,-5 0 2 0,5 0 1 15,-2 0 1-15,0 0 0 0,2 0-1 0,-1 0 4 16,1-2-5-16,1 1 0 0,-2 1 2 0,3-2-3 0,-1 1 6 15,1-1 1-15,1 0-5 0,6-1 2 0,-2 1-2 16,-9 0 4-16,3 1-5 0,1-1 6 0,-3 2-3 16,2-2 0-16,-3 2 1 0,1 0 1 0,1 0-3 15,-1 0-1-15,-4-1 3 0,2 1-3 0,-2 1 0 16,2-1 2-16,-2 0 0 0,2 0 2 0,-4-1 2 16,3 1-7-16,-3 1 5 0,4-1-4 0,-9 0-1 15,14 0 4-15,-5-1 3 0,-1 1-3 0,-2-1 3 16,0 1-6-16,1-1 1 0,1 1 6 0,-8 0 0 0,11-2-5 15,-5 4-1-15,-6-2-1 0,9 0 0 16,-9 0 4-16,8 0-2 0,-8 0-3 0,0 0 6 0,6-2-3 16,-6 2 6-16,4-3-7 0,-4 3 4 0,0 0 4 15,5-2 0-15,-5 2 5 0,0 0 3 0,0 0 2 16,0 0-4-16,0 0 0 0,0 0-1 0,0 0 2 16,0 0-2-16,0 0-6 0,0 0-1 0,0 0 4 15,0 0-4-15,0 0-1 0,7 3 4 0,-7-3-11 16,0 0 3-16,0 0 2 0,0 0 0 0,0 0 4 15,0 0-6-15,0 0 6 0,0 0-5 0,0 0-6 0,0 6-13 16,0-6-15-16,0 0-20 0,0 0-27 16,-4 6-47-16,4-6-175 0,-5 2-326 0,0 0 145 15</inkml:trace>
  <inkml:trace contextRef="#ctx0" brushRef="#br0" timeOffset="38000.92">5885 9298 87 0,'0'0'96'0,"0"0"-6"0,0 0-3 16,0 0-17-16,0 0-5 0,0 0-5 0,0 0-7 0,0 0 10 15,0 0-12-15,0 0 5 0,0 0-6 0,0 0 3 16,0 0 0-16,-1 4-7 0,1-4 1 0,0 0 1 16,0 0-9-16,0 0 4 0,0 0 2 0,0 0-5 15,0 0-1-15,0 0-5 0,0 0-1 0,0 0-4 16,0 0-1-16,0 0-3 0,0 0-4 0,0 0-4 16,0 0 1-16,0 0-5 0,0 0-2 0,0 0-1 15,0 0-2-15,0 0-1 0,-4 1 3 0,4-1-3 16,0 0-3-16,0 0 2 0,0 0-1 0,0 0 4 15,0 0-2-15,0 0 0 0,0 0-3 0,0 0 0 0,0 0-3 16,0 0-2-16,0 0 7 0,-4 4-6 0,4-4 5 16,0 0 0-16,0 0 1 0,0 0-2 0,-3 3-1 15,3-3 2-15,0 0-2 0,-7 5-8 0,7-5 8 16,0 0 2-16,0 4-6 0,0-4 6 0,-1 3-9 16,1-3 7-16,0 0-7 0,0 0 9 0,-4 3-3 0,4-3 3 15,0 0-5-15,0 0 1 0,0 0 2 16,0 0 2-16,0 0-5 0,0 0-3 0,0 0 6 0,0 4-5 15,0-4 1-15,0 0 1 0,0 0 3 0,0 0-3 16,0 0 3-16,0 0 2 0,0 0-7 0,0 0 3 16,0 0-2-16,0 0-2 0,0 0 3 0,0 0 3 15,0 0-4-15,0 0 4 0,0 0-4 0,0 0 0 16,0 0 1-16,0 0 5 0,0 0-5 0,0 0-2 16,0 0-1-16,0 0 4 0,0 0 0 0,0 0 1 15,0 0-1-15,0 0 2 0,0 0 2 0,0 0-2 16,0 0 1-16,0 0-4 0,0 0 5 0,0 0 0 15,0 0 2-15,0 0 3 0,0 0 1 0,0 0-3 0,0 0 2 16,0 0-5-16,0 0 2 0,0 0 3 0,0 0-9 16,0 0 7-16,0 0-5 0,0 0 2 0,0 0-1 15,0 0 0-15,0 0 2 0,0 0 0 0,0 0-1 16,0 0 0-16,0 0 2 0,0 0-7 0,0 0 5 16,0 0-1-16,3-13-5 0,-3 13 5 0,0 0-5 0,1-6 1 15,-1 6 4-15,1-3 1 0,-1 3-2 16,3-5 4-16,-3 1-2 0,1 0-2 0,-1 4 3 0,0-9-5 15,0 0 2-15,0 3-1 0,3 0-7 0,0-2 5 16,0-1 1-16,-2 1 1 0,3-3-1 0,-2-2 3 16,1 2-4-16,1-1 1 0,0 0 1 0,-2 1-3 15,1-1-1-15,4 2-1 0,0-1 2 0,-1 0 3 16,-1 1-1-16,1 1-1 0,0 0-1 0,0 1 0 16,1 0-1-16,-1 0 2 0,3 3-4 0,-3-3 8 15,3 4-6-15,-1-3 1 0,0 4 0 0,3-1 2 16,-2 0-4-16,1 0-3 0,2 0-2 0,-2 1-1 15,4 0-6-15,-2 0-6 0,2 1-7 0,-3-3-5 0,1 3-3 16,0 0-10-16,0-1 2 0,1 1-3 0,-1 0-8 16,-1-1 0-16,1 1 7 0,-1-1 6 0,-1 2 0 15,1-1 8-15,-3 0 5 0,-3 0-2 0,4 2 13 16,-4-1-5-16,0 0 1 0,2 0 8 0,-7 1-1 16,6 2-2-16,-6-2 3 0,9 0 3 0,-4 1 3 15,-2 3-3-15,-1-2 3 0,-2-2-5 0,8 4 7 16,-4 0 4-16,-3-3-5 0,3 1 3 0,0 0 2 0,-4-2-2 15,5 5 5-15,-4-3 0 0,-1-2 8 0,4 3-13 16,-4-3-3-16,4 4-4 0,-3-1-18 0,-1-3-29 16,0 0-98-16,0 0-168 0,0 0 75 0</inkml:trace>
  <inkml:trace contextRef="#ctx0" brushRef="#br0" timeOffset="39458.04">5737 9226 75 0,'0'0'71'0,"0"0"4"0,0 0-2 0,0 0-8 16,0 0-5-16,0 0 6 0,0 0 0 0,0 0 2 16,0 0-9-16,0 0 0 0,0 0-6 0,0 0 4 15,0 0-8-15,0 0-2 0,0 0-1 0,0 0-2 16,0 0-1-16,0 0-7 0,0 0 0 0,0 0-5 15,0 0-4-15,0 0 0 0,0 0-3 0,0 0-4 16,5-5-1-16,-5 5 0 0,0 0 0 0,0 0-1 16,0 0 1-16,0 0 3 0,0 0-2 0,0 0-9 0,0 0-4 15,0 0-1-15,9 7 4 0,-5-3 4 0,-2 0 6 16,2 0 2-16,-1-1 1 0,-1 1 0 0,0 0-5 16,4 1 0-16,-3 0 4 0,1-1 1 0,0 1-6 15,-1 1-5-15,2-1 1 0,-4-1 1 0,2-1 1 16,-3 3-3-16,1-2-1 0,2 0-1 0,-2-2 1 15,3 2 1-15,-3 0-3 0,2 0 3 0,-2-1-4 16,-1-3 2-16,1 6-2 0,3-2-2 0,-4-1 2 0,4-1 1 16,-4 2-6-16,0-4 5 0,5 3 1 15,-5-1-4-15,0-2 1 0,0 0-3 0,4 4 2 0,-4-4-1 16,0 0 1-16,5 1-4 0,-5-1 3 0,0 0-5 16,0 0 5-16,0 0 1 0,10 0-3 0,-10 0 5 15,0 0 1-15,9-1-4 0,-5-2 4 0,-4 3-10 16,9-2 6-16,-5-1-1 0,6 0-2 0,-4 1 4 0,1 0-2 15,1-1-1-15,0-1-1 0,0 1 2 16,-1 0 0-16,-1-1-1 0,3 1-4 0,-4-1 4 16,0 1 1-16,0 1 0 0,-1-1 7 0,-1 1-6 0,-1-1-1 15,3 0 0-15,-5 3 3 0,4-4-4 0,-4 4 7 16,5-3-1-16,-5 3-5 0,1-2 0 0,-1 2-1 16,0 0 0-16,0 0-2 0,0 0-2 0,0 0-9 15,0 0-14-15,0 0-14 0,4-2-15 0,-4 2-40 16,0 0-42-16,0 0-138 0,0 0-296 0,0 0 130 15</inkml:trace>
  <inkml:trace contextRef="#ctx0" brushRef="#br0" timeOffset="42226.92">4911 9044 16 0,'0'0'53'16,"0"0"-7"-16,0 0 10 0,-11 9 7 0,11-9 1 15,0 3-7-15,-2 0-3 0,2-3-5 0,0 9 5 16,-2-2-12-16,0-1-16 0,-1 5 14 0,0-1-4 0,-2 6-8 15,1 2 3-15,-1 6-6 0,-2 2 2 0,3-6-1 16,1-3-6-16,-2 7-6 0,1-6-3 16,1 2 5-16,0-2-2 0,2 0-5 0,-3-3 1 0,3 2-4 15,1-2 2-15,-2 2-2 0,2-5-1 0,0 5 3 16,0-3-1-16,0-2 0 0,0 1 3 0,2 3-6 16,-2-3 4-16,0-3-4 0,2 4 0 0,-2-3 1 15,4 4-8-15,-3-3 8 0,-1-1-2 16,3 0-4-16,-1 1 1 0,0-2 2 0,0 2 5 0,0-2-12 0,0 2 7 15,-1-3-2-15,2-1 1 0,-2 2-4 16,-1-3 2-16,2 2-3 0,-1-4 6 0,0 2-2 0,-1-1 5 16,0-1-4-16,3 1 18 0,-1-1-24 0,-2-2-1 15,0-3 11-15,-2 7-5 0,2-7 12 0,2 2-13 16,-2-2-2-16,0 4 11 0,0-4-8 0,0 0 4 16,0 0 2-16,0 4-3 0,0-4 6 0,0 0 0 15,0 0-4-15,0 0 0 0,0 0 2 0,0 0 3 16,0 0-5-16,0 0-6 0,0 0 3 0,0 0 3 15,0 0-4-15,0 0 1 0,0 0-2 0,0 0-1 0,0 0 2 16,0 0-2-16,5 3 3 0,-5-3 1 0,0 0 3 16,8-1-7-16,-8 1 3 0,9-2-2 15,-9 2-3-15,6-3 0 0,-1 2 7 0,-5 1 4 0,11-1-3 16,-5-2 8-16,-1 2-1 0,4 0-6 0,-4-1 3 16,4 1 8-16,-1-1 2 0,-1 0-5 0,1-1 5 15,1 3 6-15,4-2-2 0,-4-1 2 0,1 1-4 16,3-2-1-16,-2 1-5 0,2 1 0 0,0-3 3 15,1 3-6-15,0-2-4 0,-1 0 3 0,5 1-6 0,-2-3 4 16,3 1 8-16,-1 1-9 0,0-5-2 0,3 5 1 16,-2-1-4-16,1-2-1 0,-1 4 1 0,-1-3-1 15,1 1-3-15,0 1 2 0,0 0-1 0,-2-1-3 16,1 1-8-16,3 0-5 0,-2 1 7 0,-2 2-1 16,2 0 2-16,-3-1 10 0,5 1-17 0,-2-3-2 15,-1 4 7-15,2-2-2 0,1 2 2 0,-2 0 0 16,-3 0-1-16,4-3 5 0,0 3 1 0,2-1 0 15,-1 1 0-15,1-3 2 0,0 2-2 0,2-1-4 16,-4 2 9-16,2-2 0 0,0 3-3 0,-3-2 0 0,2 1 4 16,-1 0-3-16,-3 0 2 0,2-3-4 15,-4 3-1-15,2 0 0 0,-3 0 6 0,-3 0-9 0,4 0-2 16,-1 0-8-16,-2 0-2 0,6 0 6 0,-2 0-9 16,-2 0 6-16,-3-1-2 0,6 0-2 0,-1-1 2 15,4 0 8-15,-1-1-14 0,-1 0 6 0,2 1-4 16,-2-3-6-16,2 0-1 0,2 3 1 0,-4-3 2 0,1 1 4 15,-1 1 6-15,0 1-11 0,-3 1-6 16,-2-1-14-16,1 1 6 0,-1-2 0 0,-2 3 5 16,5-1 0-16,-3-1 2 0,3 1 5 0,0 0 3 0,1-2-1 15,-5 1 7-15,3 1 1 0,-2 1 4 0,6-2 8 16,0 0 8-16,-2-1 3 0,1-1-1 0,-2 4 4 16,2-3 0-16,-5 3 4 0,2-3-3 0,-2 3-3 15,6-3 3-15,-5 2 2 0,0-2-4 0,6 3 0 16,-3-3 3-16,3 1-6 0,-2 0-3 0,-6 2-17 15,6-1-12-15,0-3-13 0,-5 3-23 0,2-1-72 16,-2-1 32-16</inkml:trace>
  <inkml:trace contextRef="#ctx0" brushRef="#br0" timeOffset="43496.17">7324 9399 30 0,'0'0'53'0,"0"0"-7"16,0 0 4-16,0 0-4 0,4 0-1 0,-4 0 5 15,0 0-2-15,0 0 9 0,5 3-8 0,-5-3 10 16,0 0-4-16,0 0 0 0,0 0-5 0,0 0-3 16,0 0 3-16,0 0 7 0,0 0 7 0,-8-9-13 15,7 4 4-15,-4 2-3 0,1-4-6 0,1 1-4 16,-3-1 1-16,2-2-7 0,-3 0 0 0,0 0-5 0,0-7-2 16,-2 4-5-16,-2-4-1 0,4-2-6 0,-4-6 2 15,3 0 0-15,1 7-2 0,1-1-2 16,1 6 0-16,-3-3 3 0,3 1-3 0,1-1 4 0,-1 6-2 15,2-4-5-15,-3 1 2 0,5 3 10 0,-2 0-5 16,-1-1 2-16,1 0-3 0,0 1 0 0,-1 4-4 16,4-4-1-16,-2 3 0 0,-1-1-1 0,-1 2 1 15,3-2 2-15,-3 0-1 0,0 2-3 0,2-2-2 0,-1 1 0 16,1-1-3-16,-1 0 2 0,-1-1 5 16,3 3-5-16,-3 1-4 0,3-3 2 0,-2 2-1 0,-1 3 0 15,4-2-5-15,-1 0 3 0,1 4 3 0,-5-4-5 16,4 1 1-16,1 3-2 0,-3-4 5 0,3 4 2 15,0 0-6-15,-4-3 3 0,4 3-3 0,0 0-2 16,-1-3 0-16,1 3-1 0,0 0 4 0,0 0-5 16,0 0 8-16,0 0 0 0,0 0 3 0,0 0 0 15,-2-4 5-15,2 4 3 0,0 0-2 0,0 0-3 16,0 0 1-16,0 0-3 0,0 0 0 0,-7 0 2 0,7 0-4 16,-6-3 0-16,6 3 3 0,0 0-6 15,-13 3 1-15,7-3 0 0,-3 0-2 0,0 1 1 0,-2 0-5 16,0 2 4-16,0-1-1 0,-2 0 4 0,-6 1-4 15,2-2-2-15,-2 3 2 0,1 0 0 0,-4-1 0 16,3 2 1-16,-4-3-2 0,-6 3 4 0,-1 2-4 16,2-3 1-16,-5 4 3 0,5 0-2 0,-8-4 8 15,4 1-6-15,-1 2 7 0,3-2 2 0,-2 0 3 0,2 0-3 16,-1 2-1-16,4-2 0 0,-2 1 1 0,2 0 0 16,-4-1 0-16,1-2-5 0,3 1 0 0,-5 1-5 15,4 0 3-15,-3-2 0 0,2 1-4 0,-6-1 1 16,5 0-1-16,-1 2 2 0,4-1-2 0,-5 1 2 15,5-1 2-15,-3-1-2 0,-5 2 3 0,8 1 0 16,-1 1 3-16,0-1-4 0,0-1 5 0,0 2-2 16,6-2-1-16,4-1 1 0,-4 1-2 0,3 1-2 0,-1-1 3 15,2 2-3-15,2-2-2 0,-1 1 0 16,3-3 1-16,0 3-2 0,0-2 0 0,1 0 0 0,-4-3 0 16,3 2 0-16,0-1 1 0,-4 0-4 0,-1 1 1 15,5-1 2-15,-4 0 0 0,1-1-3 0,4 1-2 16,0 1 2-16,-5-3 1 0,1 0 0 0,2 1 2 15,2 0-5-15,-1-1 4 0,-3 2-2 0,3 0 1 0,4-2-2 16,-3 3 0-16,1-3 3 0,1 0-3 16,0 0 1-16,2 0-2 0,1 0 3 0,-1-3-3 15,0 6 2-15,3-6 3 0,6 3-3 0,-13 0 1 0,6 0-2 16,7 0 3-16,-9 0-1 0,2 3 1 16,7-3-4-16,0 0 1 0,-9-3 2 0,9 3 1 0,0 0 0 15,0 0-3-15,-10 0 0 0,10 0 1 0,-5-1 1 16,5 1 1-16,0 0-2 0,-9 0 0 0,9 0 0 15,-10 0-1-15,10 0-1 0,-9 0 2 0,1 0-3 16,8 0 1-16,-9 1 5 0,2-1-4 0,7 0-1 16,-11 0 2-16,6 3 0 0,5-3-5 0,-5 0 5 0,5 0 2 15,0 0-7-15,0 0 4 0,0 0-2 16,0 0 0-16,0 0-1 0,0 0 3 0,0 0 4 16,0 0 0-16,0 0-5 0,0 0 2 0,0 0 0 0,9 7-1 15,-9-7-3-15,0 0 1 0,5 2 3 0,-5-2-2 16,0 0 4-16,0 0-1 0,0 0-1 0,0 0 0 15,0 0 0-15,0 4 0 0,0-4 0 0,0 0 1 16,0 0 1-16,0 0-2 0,0 0 1 0,0 0 0 16,0 0-1-16,0 0 1 0,-17-1-3 0,17 1 3 15,-7 2 0-15,3 1-3 0,0 0 0 0,0-2 0 0,4-1 2 16,-6 4 0-16,2-3-3 0,-1 2 9 16,1-1-3-16,-1 0-3 0,0-1 1 0,0 0-1 0,0 2 0 15,-2-2 0-15,4 2-1 0,-3-2 1 0,4 3-2 16,2-4 4-16,-10 3 1 0,7-3 1 0,3 0-6 15,-10 2-5-15,10-2-19 0,-4 1-25 0,4-1-31 16,0 0-18-16,-5 2-25 0,5-2-54 0,1 8-132 16,-1-8-334-16,1 4 147 0</inkml:trace>
  <inkml:trace contextRef="#ctx0" brushRef="#br0" timeOffset="44495.07">4832 9145 104 0,'0'0'97'0,"-4"4"-10"0,4-4-5 0,2 6-6 0,0 1-7 16,0 0-8-16,-2 4-8 0,2-2-1 0,2 0-3 16,0 2-10-16,-2 0-6 0,-2 1 1 0,3 3-7 15,-1 2 3-15,-2-5-8 0,3 2 3 0,-2 1-6 16,2 2 1-16,-3-1-3 0,2-1 6 0,-2 2-9 16,-1-2-1-16,2-1 2 0,1 2-8 0,0 2 6 15,0-1-10-15,-1 0 1 0,3-1 3 0,1 1 8 16,-4-2-10-16,4 2-2 0,-2 0 5 0,2-2-7 15,1-1-7-15,2 2 11 0,-2 0-1 0,-1-4 4 0,3 3-10 16,-5-3 4-16,3 2 2 0,0 1-9 16,-2-4 6-16,1 1 0 0,-1-2-2 0,-3 0 3 0,3-3 0 15,0 1-1-15,0-1 1 0,-4 2-1 0,1-4 1 16,-1-2 1-16,0 2-3 0,1-1 1 0,-1-4 2 16,0 3 13-16,3 1-4 0,-3-4 4 0,0 0-1 15,-3 7 0-15,3-7 2 0,0 0-4 0,0 0 0 16,0 0-7-16,0 0 3 0,-6 1 3 0,6-1-9 15,0 0 3-15,0 0-1 0,-4 2 0 0,4-2 3 16,0 0-5-16,0 0 3 0,0 0-4 0,0 0 6 0,0 0-10 16,0 0 2-16,0 0 2 0,0 0-4 0,18-3 3 15,-10 2 6-15,-8 1-1 0,15-5-6 0,-6 2 1 16,4 1 1-16,5 1 2 0,-3-5-3 0,4 1 0 16,2-1-5-16,-1 4 4 0,1-3 2 0,9 1 0 15,0-3 0-15,-2 2 2 0,0 2-2 0,-1 1-2 16,2 0 3-16,-1 1 0 0,0-1-2 0,3 0-4 15,-2-2-1-15,3 3-12 0,0-2-4 0,1-2-8 0,5 0-21 16,0-2-20-16,13-2-30 0,-14 1-84 0,1-1-197 16,14-3 88-16</inkml:trace>
  <inkml:trace contextRef="#ctx0" brushRef="#br0" timeOffset="45409.94">5296 9731 126 0,'0'0'116'0,"0"0"-4"0,0 0 2 15,0 0-21-15,0 0-5 0,18-3-6 0,-18 3-10 16,12 0-4-16,-6 0-5 0,0-2-6 0,1 2-6 0,3-3 0 15,1 1-4-15,1-1 4 0,6-1-12 16,-3 0 6-16,3-2 4 0,0 1 0 0,-1-1-2 16,3 1-4-16,0 0-1 0,1-2-7 0,12-1-1 0,-10 5-6 15,5-4-2-15,-5 2-2 0,4 1-5 0,0-2 2 16,2 0-4-16,-7 3-4 0,7 0 5 0,2-4-2 16,-12 4-5-16,3 1 0 0,-3-2-4 0,4 0-3 15,-2 0 0-15,7 1-4 0,-7-1-8 0,1-1-6 16,6 0 6-16,0 2-5 0,3-1 3 0,-3-1 1 15,0-1 0-15,2 2 1 0,-1-3-3 0,3 1 0 0,-4 0 2 16,3 0 0-16,-3-2 3 0,0 1 0 16,4 0 1-16,-4 0 2 0,3-1 0 0,-4 2 2 0,3-2 4 15,-11 2 1-15,12-3-5 0,-3 3 0 0,-1-1-2 16,-8 0 2-16,3 3 1 0,5-2 1 0,-7-1-6 16,7 2 2-16,-5-2-1 0,4-1 8 0,0-1-7 15,0 3 4-15,-6 0 1 0,6-1-2 0,3 0 0 16,-9 2 1-16,7-3-1 0,0 1 1 0,0-2 2 15,1 4 0-15,-1-2 1 0,-5 2-2 0,-1 0-3 0,6 0 2 16,0-2-2-16,-5 4 0 0,5-1-1 0,1-1 12 16,-2-1-6-16,3 4-3 0,-10-1-2 0,3 1-9 15,-1-3-27-15,6 1-38 0,-9 2-54 0,-5 1-108 16,0-1-255-16,-1 2 113 0</inkml:trace>
  <inkml:trace contextRef="#ctx0" brushRef="#br0" timeOffset="54541.94">5658 10619 50 0,'0'0'116'0,"0"0"-4"0,1-5-16 16,-1 5-9-16,4-4 0 0,-4 4-17 0,0-5 4 15,0 5-5-15,0-4 6 0,0 4 4 0,0 0-9 0,0-4 0 16,0 4-2-16,0 0 0 0,0 0-5 16,0-5-6-16,0 5-5 0,0 0-5 0,0 0-4 0,0 0-4 15,0 0-6-15,0 0-2 0,0 0-2 0,0 0-4 16,0 0 1-16,0 0-3 0,0 0-6 0,-4-4-1 16,4 4-2-16,0 0-3 0,0 0-2 0,0 0 0 15,0 0 1-15,0 0-2 0,0 0-4 0,0 0 3 16,0 0-1-16,0 0-1 0,0 0-3 0,0 0-1 15,0 0 0-15,0 0 2 0,0 0-3 0,0 0 3 16,0 0 2-16,0 0-2 0,0 0-2 0,0 0 1 16,-1 14-2-16,0-9 8 0,2-1-3 0,0 2-7 0,0-1-1 15,-1 2 3-15,3-1 4 0,-6 3-5 16,6 2 7-16,-6-1-7 0,2 2-1 0,1 0 2 0,-1 6-2 16,0-2 3-16,-2 0-3 0,3 1 2 0,0 0-1 15,0 0 2-15,0-2-1 0,3 2-2 0,-3 0 4 16,0 0 0-16,1-1-1 0,0 1 1 0,4 0-2 15,-5-1 1-15,3 2 2 0,-1-1 0 0,-1 2-2 16,1 6 0-16,-1-5 0 0,-1 0 1 0,3 3-8 16,-3-3 1-16,-3-1 24 0,3 5-2 0,0-5-2 15,-1 0-1-15,-1 1 3 0,0-4-1 0,3 2-6 0,-1 1 3 16,0-2-4-16,0 0 4 0,-1-3-3 0,1 5 1 16,1-1-1-16,-1-2 2 0,1-1-4 0,1 0 3 15,2-1-1-15,-3-1-5 0,3-4 3 0,1 8-1 16,-1-7 0-16,1 2-1 0,0-1-5 0,0-1 2 15,0-2 3-15,-1-1 1 0,0 0-4 0,2-2-1 16,-3 0 1-16,-1-1-3 0,0-1 5 0,0 0-5 16,1 1 0-16,-1-3 3 0,-2-1-4 0,0 0-4 15,0 0-22-15,0 0-34 0,0 0-6 0,0 0-29 16,-10-15-77-16,5 7-105 0,1-1-300 0,3 0 133 16</inkml:trace>
  <inkml:trace contextRef="#ctx0" brushRef="#br0" timeOffset="56201.74">5627 10623 106 0,'0'0'128'15,"0"0"-16"-15,0 0-8 0,-5-1 1 0,5 1-26 16,0 0-4-16,0 0-8 0,0 0-11 0,0 0 0 15,0 0-9-15,0 0-5 0,0 0-4 0,0 0-5 16,0 0 1-16,0 0-7 0,0-5 0 0,0 5 1 16,0 0-2-16,0 0-4 0,0 0 0 0,0 0-3 15,5-3 2-15,-5 3 0 0,0 0 1 0,9-2-10 16,-9 2 4-16,8-1-3 0,-2 1-1 0,-2-1-5 16,-4 1 4-16,13-1 0 0,-7 1-2 0,0 0 0 0,1 0 0 15,4 0-2-15,1 0 1 0,-1 0 3 16,2 0-2-16,0 0-1 0,2-2 0 0,-2 2-5 0,4-2 0 15,-5 2 0-15,9 0 6 0,-8 0 2 0,3-1-7 16,0 1 7-16,-5 1-7 0,3-1-2 0,0 0-3 16,-2 0 1-16,-1 0 2 0,3 1 2 0,-2-2 7 15,-1 1-9-15,-2 1 2 0,-4 0 1 0,3-1-5 0,2 3 5 16,-1-3-1-16,0 0-4 0,2 0 2 0,1 0 6 16,0 0-7-16,-1 0 0 0,2-1-1 15,0 1 0-15,-2 0 4 0,1 0-1 0,2 0-6 0,-4 1 2 16,3-1 1-16,-3 0 4 0,-1 1-4 0,0 2-3 15,-3-5 5-15,1 4-4 0,-7-2 5 0,11 0 0 16,-7 0-6-16,-4 0 0 0,6 3 3 0,-6-3-2 16,5 2 0-16,-5-2 3 0,6 0 3 0,-6 0 1 15,0 0-8-15,0 0 4 0,6 2-7 0,-6-2 8 16,0 0-1-16,0 0-3 0,3 2 5 0,-3-2-2 16,0 0-2-16,0 0 2 0,7 3-5 0,-7-3 5 15,0 0 3-15,0 0 8 0,0 0-12 0,1 2 2 16,-1-2 4-16,0 0-10 0,0 0 3 0,-1 5-1 0,1-5 2 15,0 0 2-15,0 0-2 0,0 0-1 0,-4 5 5 16,4-5-5-16,0 0 3 0,0 0 7 0,-1 2-4 16,1-2 3-16,0 0-3 0,0 0-1 0,-2 4 4 15,2-4-2-15,0 0-5 0,0 0 4 0,0 0 1 16,0 0 7-16,0 0-2 0,0 0-9 0,0 6 3 0,0-6 5 16,0 0-11-16,0 0 1 0,0 0 4 0,-3 2-2 15,3-2-2-15,0 0 1 0,0 0-1 16,0 0 0-16,-3 5-1 0,3-5 2 0,0 0 1 0,0 0 1 15,0 3-3-15,0-3 1 0,-1 7 6 0,1-7 6 16,0 5-1-16,0-5-2 0,-2 4-5 0,0-1 8 16,2-3 0-16,-2 7-6 0,0-1-1 0,1-3-1 15,1 3 2-15,0 1 2 0,0-1-2 0,0 3 14 16,1-3-6-16,1 3-2 0,-1 0-1 0,-1 1 5 16,1 1-5-16,1 0 3 0,0 0-3 0,-2 1 7 15,0 0-2-15,4 0 20 0,-4 1 1 0,3 3-3 0,-1 1 1 16,3 0-1-16,0-1-2 0,-4 1-5 15,3-1 0-15,-1 1-3 0,2 0-1 0,-4 0-1 16,2-3-3-16,1 5 0 0,1-4-3 0,-4 4-3 0,4-3-2 16,-2-2-1-16,2 2-5 0,-1-3 3 0,-3-1 3 15,2 0-1-15,-1 4 0 0,1-3-4 0,-2-1 2 16,-1 1 0-16,5-2-2 0,-5 2 0 0,3-1 0 16,-2 1 0-16,-1-2-3 0,0 0 0 0,1-2-1 15,-1 3 0-15,4-3 0 0,-4 0 3 0,0 0-4 16,0-2 1-16,0 3 3 0,3-2-4 0,-3 1-4 15,-3-4 7-15,3 4 0 0,0-2 0 0,0-2-4 0,0 2-1 16,0-2 1-16,3 3 3 0,-3-3-2 0,0 1 0 16,1 1-2-16,0-2 3 0,0 2 0 0,1 1-3 15,-1-2 2-15,-1 1-3 0,4 1 0 0,-3-2 3 16,0 1 2-16,-1 0-2 0,0-2-2 0,3-1 0 16,-3 2 4-16,0-1-3 0,0 1-2 0,1-1 3 15,0-3-7-15,-1-2 7 0,-1 7-2 0,1-7 1 16,-1 6-1-16,1-6 2 0,0 3-2 0,0-3 3 15,1 6-4-15,-1-3 3 0,0-3-1 0,0 6-3 16,1-5 3-16,-1-1 1 0,2 7-2 0,-2-7 2 16,2 3-2-16,-1-1 0 0,-1-2-1 0,0 0-1 0,0 0 5 15,3 4-2-15,-3-4-2 0,0 0 2 0,0 0 1 16,0 0-8-16,0 0 9 0,0 0-1 16,0 0-1-16,0 0 0 0,0 0 1 0,0 0 1 0,0 0-1 15,0 0-1-15,0 0 1 0,0 0-1 0,0 0-1 16,0 0 1-16,0 0-1 0,-16-5 1 0,16 5-3 15,0 0 4-15,-9 0-3 0,9 0-1 0,0 0 3 16,-9 1 0-16,9-1 2 0,-12 0-4 0,7 0 0 16,0 2 3-16,-3-1 0 0,8-1 0 0,-15 1-2 15,6-1-1-15,1 3-1 0,-4-3-1 0,0 3 3 16,-1-3 2-16,-1 2-1 0,-5-2-1 0,2 2-3 0,-2-2 3 16,0 2 2-16,0 1-4 0,-4-2 3 15,5 0-2-15,-5 2 2 0,3-2 2 0,-2 1 1 16,5-1 2-16,-4 0 4 0,2 1-3 0,0-1 1 0,2-1 0 15,0 1-1-15,-1-1-1 0,0 0 2 0,7-1-2 16,-1 1-1-16,-2 0 0 0,5-3 4 0,-2 1-2 16,4 0 1-16,-2 1-3 0,3 1 1 0,-1-3-3 15,1 3-2-15,0-1 4 0,6 1-1 0,-9-1-1 16,9 1-1-16,-5-4 0 0,5 4 1 0,-7 0 0 16,7 0 0-16,0 0-2 0,-4-3-12 0,4 3-20 15,0 0-23-15,0 0-28 0,0 0-32 0,-7 0-54 0,7 0-217 16,0 0-418-16,2-8 185 0</inkml:trace>
  <inkml:trace contextRef="#ctx0" brushRef="#br0" timeOffset="58591.65">6285 10651 12 0,'0'0'140'0,"0"0"-21"16,0 0-2-16,0 0-13 0,0 0-8 15,4-6-12-15,-4 6-3 0,0 0-4 0,0 0-9 16,0 0-3-16,0 0-6 0,0 0-10 0,0 0-7 0,0 0-6 16,0 0 0-16,0 0-4 0,0 0-2 0,0 0-1 15,0 0-7-15,0 0 1 0,0 0-7 0,0 0 3 16,0 0-1-16,0 0 1 0,0 15-4 0,0-15 7 15,0 0 3-15,0 2 1 0,0-2-4 0,0 0 5 16,0 0 0-16,0 0 7 0,3 3 0 0,-3-3 0 16,0 0-2-16,0 0 0 0,0 0 2 0,0 0-10 15,0 0 4-15,0 0-5 0,0 0-6 0,15-4 4 0,-15 4 2 16,0 0-7-16,8-1-2 0,-8 1-1 0,0 0-1 16,9 0-1-16,-9 0 2 0,10-3-1 0,-7 3-4 15,-3 0 4-15,11 0-2 0,-5 0 0 0,3 0-1 16,0 0-2-16,1 0-2 0,0 0 2 0,1-2-1 15,0 2-1-15,3 0-2 0,-5 0 1 0,4-2 3 16,-3 1-1-16,2 0-3 0,-6 1-2 0,3 0 1 16,0 1 0-16,-1-1 1 0,-2 0-2 0,2 0 0 15,-2 1-1-15,2 1 4 0,-3 0 0 0,2-2-6 16,-4 3 4-16,3-3 0 0,0 4 1 0,0-3-4 16,-1 1 1-16,4 0-1 0,0-2 0 0,0 0 4 0,2 0-4 15,-2 0 4-15,3 0-3 0,-1 0 3 0,0 0 0 16,-1 0 0-16,0 0-3 0,0-1-1 15,3 1 1-15,-7-1-1 0,2 1 5 0,1-2-5 0,-1 1 3 16,-2 1-4-16,-6 0 2 0,12-2-1 0,-7 2 2 16,-5 0-2-16,10 0-2 0,-10 0 2 0,5 2-1 15,-5-2 0-15,6 0 4 0,-6 0-3 0,0 0-1 16,0 0 2-16,0 0 1 0,9 0-1 0,-5 1 1 0,-4-1-1 16,8 2 2-16,-8-2-4 0,10 1 5 15,-5-1-3-15,-5 0 1 0,13 0 1 0,-9 1-1 16,-4-1-1-16,10 0 0 0,-5 0 3 0,0 3-1 0,-5-3 1 15,9 0-4-15,-9 0-1 0,0 0 0 0,7 0 4 16,-7 0-4-16,6 0 4 0,-6 0-1 0,0 0-2 16,0 0 1-16,0 0 3 0,5 0-6 0,-5 0 1 15,0 0 2-15,0 0 2 0,0 0-1 0,0 0-1 16,0 0 0-16,0 0 0 0,0 0 4 0,0 0-1 16,0 0-3-16,0 0 4 0,0 0-2 0,0 0-2 15,0 0 5-15,0 0-5 0,0 0-2 0,0 0-3 16,0 0 5-16,0 0 1 0,0 0 0 0,0 0-1 0,0 0 0 15,0 0-2-15,0 0 1 0,0 0 3 16,0 0 0-16,0 0 1 0,0 0-1 0,0 0 1 0,0 0 4 16,0 0 0-16,0 0 3 0,0 0-3 0,0 0-1 15,0 0-4-15,0 5 4 0,0-5-2 0,0 0 0 16,0 0 1-16,0 0-1 0,0 0-1 0,0 0-3 16,0 0 0-16,0 0 3 0,0 0-4 0,0 5 1 15,0-5 0-15,0 0 4 0,0 0-4 0,0 0 2 16,0 4-3-16,0 2 2 0,0-6 4 0,0 2-4 15,0-2-1-15,0 0 2 0,0 7-2 0,-2-2 1 16,4 0-1-16,-2 1 2 0,1 1 3 0,2-3 0 0,-3 1-3 16,0 1-1-16,1 2 3 0,3-1-1 15,-4 0-3-15,1-1 6 0,3 1 3 0,-4 0 1 0,1 2 0 16,2-1-8-16,-3 1 11 0,1 2-2 0,1-2-1 16,0 0 1-16,-2 3-1 0,-2 0 2 0,4-1-2 15,-2-2 3-15,0 5 7 0,1-4-4 0,2 3 0 16,1-4 0-16,-3 3-2 0,0-2 0 0,2-1 0 15,-3 3-2-15,5-3-2 0,-4 2-2 0,2 1 1 16,-2-3-3-16,0 0 2 0,2 2-1 0,-3 2-1 16,1-4 2-16,2 3 1 0,-2-1 0 0,-1-1-2 15,0 1-1-15,3 0 7 0,-3-1 1 0,1-1-1 0,-1 1-1 16,4-2-1-16,-3 1-3 0,3 1 1 16,-3-1-3-16,2-1 2 0,-1 1-2 0,2-1 2 0,0-1-4 15,0 3 0-15,-3-2 2 0,3-1-4 0,1-1 2 16,0 5 2-16,-2-5-4 0,-1 2-1 0,1-1 2 15,-2-1 2-15,-1 2-2 0,0 0 0 0,0-2 0 16,3 2 0-16,-3-3-3 0,0 1-1 0,1 2 2 16,-2-1 4-16,-2-1-3 0,3-1 4 0,3 2-3 0,-3-3 2 15,1 5-1-15,-1-2-1 0,1 2 4 16,-1-2-2-16,0-1-3 0,1 1 1 0,1-2-1 16,-2 2 0-16,2-1 2 0,-2-1-3 0,2 3 4 15,-2-1-5-15,1-2 2 0,-1 0-1 0,1 2 1 16,-1-3 1-16,-1 2 2 0,0-2-5 0,-1 3 4 0,1-3-6 15,0 0 6-15,1 1-4 0,-2-1 1 0,2-4 1 16,0 8 0-16,0-5-2 0,0 0 1 0,0-3-1 16,2 8 0-16,-2-5 2 0,0-3-1 0,1 6 1 15,-1-3-5-15,0 3 4 0,1-2 2 0,-1-2-7 16,2 2 5-16,-2 0-1 0,0-4 3 0,0 8-5 0,0-4 4 16,0-4-2-16,0 3 1 0,0-3 0 0,-3 5 4 15,3-5-5-15,0 0 4 0,-4 4-2 16,4-4 1-16,-5 2 0 0,5-2-3 0,-1 3-1 0,1-3 1 15,0 0-2-15,-8 1 3 0,8-1 0 0,0 0-4 16,-1 3 2-16,1-3-2 0,0 0 3 0,0 0 0 16,0 0 1-16,0 0 0 0,-6 1-2 0,6-1 2 15,-3 3-1-15,3-3 1 0,0 0 1 0,0 0-3 16,-8 1 0-16,8-1 2 0,-5 1 0 0,5-1 2 16,-9 0-3-16,9 0 0 0,-9 2 0 0,9-2 3 15,-6 0-6-15,6 0 3 0,-8 0 3 0,8 0 0 16,0 0-4-16,-8-3 0 0,8 3 4 0,0 0-5 15,-6-4 1-15,6 4 1 0,-9 0-1 0,9 0 1 16,-9-1 0-16,0 1 0 0,4 1 0 0,-3 1 0 0,8-2 0 16,-19 0-1-16,9 1 3 0,-3 0-8 0,1 0 5 15,-3 1 1-15,-2 0 0 0,4 1-1 0,-1 0 1 16,1 1-1-16,-1-2-5 0,1 1 6 0,4 0 0 16,-10 0 0-16,6-1-2 0,-6 3 5 0,1-1-2 15,5-1 1-15,-4 0-4 0,0-2 3 0,3 2-1 16,-4-3 2-16,0 0-1 0,-1 2 1 0,1-2-2 15,5 0 3-15,-2 2-2 0,2-2 1 0,-1-2 2 0,2 2 3 16,1 0 1-16,5-1 0 0,-2 1 2 0,3-1 4 16,5 1-5-16,-13-2 3 0,13 2-3 0,-9-1 0 15,7 0 4-15,2 1-5 0,0 0 4 0,-8-1-3 16,8 1 3-16,0 0-4 0,0 0 1 0,-5-1-1 16,5 1 1-16,0 0-1 0,0 0-1 0,-5-3-14 15,5 3-27-15,0 0-38 0,-1-4-37 0,1 4-40 16,-2-7-101-16,2 4-157 0,0-4-438 0,0-1 193 15</inkml:trace>
  <inkml:trace contextRef="#ctx0" brushRef="#br0" timeOffset="59425.16">5844 11183 11 0,'0'0'163'0,"0"0"-17"16,0 0-6-16,-11-3-16 0,11 3-10 0,0 0-13 16,0-6-5-16,0 6 1 0,0 0-11 0,-3-3-4 0,3 3-12 15,-1-3 3-15,1 3-5 0,0 0-4 0,0 0-4 16,0-6 1-16,0 6-5 0,0 0 2 0,-4-2-2 16,4 2-5-16,0 0-3 0,-4-3-2 0,4 3-5 15,-9 0-9-15,9 0-2 0,-6-1 0 0,6 1-2 16,-12 2-5-16,6 0-2 0,2-1 0 0,-5 0-4 15,4 1 4-15,0 2-2 0,-1-1-3 0,-2-1 0 16,4 3-5-16,-1-3 0 0,1 3 2 0,-1-1-2 0,3 3-2 16,-2-3-1-16,2 5 2 0,1-4 2 0,0 0-3 15,-2 5 1-15,3-5 0 0,0 3 4 0,0-2-4 16,3 1 3-16,-2 0 1 0,0-1 6 0,1 1-1 16,-1 0-2-16,2 0 0 0,-1-2-4 0,1-1 1 15,2 2 0-15,-3 0-1 0,1-2 3 0,2 1-2 16,0-1-1-16,0-1-2 0,-1 1-1 0,0-2 0 15,1 2 3-15,-4-3-4 0,5 2 1 0,-2-1 1 0,4 0-2 16,-4 0-2-16,-4-2 2 0,10-2-5 16,-10 2 5-16,13 0-4 0,-8-2-3 0,-5 2-15 15,9-1-18-15,-4 0-13 0,-5 1-16 0,9-3-16 0,-9 3-18 16,9-2-27-16,-5-1-54 0,1 0-163 0,-2-1-366 16,1 1 162-16</inkml:trace>
  <inkml:trace contextRef="#ctx0" brushRef="#br0" timeOffset="59908.46">5918 11196 53 0,'0'0'158'0,"0"0"-12"15,0 0-11-15,0 0-8 0,0 0-12 0,0 0-8 16,0 0-10-16,0 0-14 0,0 0-7 0,-12 5-7 16,12-5-1-16,-4 5-10 0,4-5 4 0,-1 5-3 15,1-2-6-15,0-3-5 0,1 8-6 0,-1-4-2 16,0 0-6-16,4 1-3 0,-4 2 2 0,0-2-1 15,1 1-1-15,-1-2-1 0,1 3-4 0,-2-2-1 0,1 2-2 16,1-1 1-16,0 1-7 0,1-2 6 0,-2-1 8 16,1 2-2-16,0-2 0 0,-1 1-6 0,0 1 3 15,2-2-6-15,-2-1 7 0,2 1-3 0,-1 1-1 16,2-3-1-16,0 2 0 0,-1 1-3 0,2-4 2 16,-1 2-3-16,4 0-2 0,-2-1-2 0,2-2 0 15,-2 4 0-15,-5-4 0 0,14-4-13 0,-8 4 12 16,-1-1-4-16,3 0 2 0,0-1-3 0,-2 1 5 15,0-2-9-15,2 2 5 0,-4-4-2 0,2 1-3 16,-1 2-1-16,2-3 0 0,-2 4 2 0,-1-3-4 0,0 2-11 16,-2-2-12-16,3 0-14 0,-1 1-4 0,1-1-16 15,-2 1-25-15,-2-1-16 0,2 0-42 0,-3 0-40 16,0 4-115-16,-3-8-318 0,-1 2 141 0</inkml:trace>
  <inkml:trace contextRef="#ctx0" brushRef="#br0" timeOffset="60157.61">5833 11217 102 0,'0'0'171'16,"4"-7"-12"-16,-3 3-3 0,5-1-12 0,-3 1-14 15,1 1-14-15,2-1-5 0,3-1-17 0,1 0-7 16,0 3-6-16,1-2-13 0,0 1-8 0,-2 0 0 15,0-1-8-15,2 3-6 0,-2-1-11 0,-2 1 2 16,2-1 2-16,-2 1-8 0,-1 1-10 0,0 0-7 16,-6 0-13-16,10 3-12 0,-5-2-6 0,-1 0-20 15,-4-1-7-15,5 2-24 0,-1-1-30 0,-4-1-38 0,0 0-98 16,4 4-254-16,-4-4 112 0</inkml:trace>
  <inkml:trace contextRef="#ctx0" brushRef="#br0" timeOffset="60425.6">5971 11235 32 0,'0'0'187'0,"0"0"-18"0,0 0-12 0,0 0-16 16,0 0-17-16,0 0-9 0,0 0-13 0,0 0-11 15,0 0-12-15,0 0-3 0,0 0-8 0,0 0-5 16,0 0 0-16,0 0-6 0,0 0-5 0,0 0 4 15,0 0-4-15,0 0-7 0,0 0 1 0,0 0-4 16,0 0-11-16,13-6 1 0,-7 3-6 0,0 2 0 0,2-5-2 16,-3 5-4-16,4 0 1 0,1 1-4 0,3-3-17 15,-1 1-27-15,2 1-18 0,-4 1-22 0,5-2-45 16,-3 1-62-16,-2-1-92 0,0 0-286 0,0 2 127 16</inkml:trace>
  <inkml:trace contextRef="#ctx0" brushRef="#br0" timeOffset="60822.43">6153 11212 99 0,'0'0'162'0,"0"0"-4"0,0 0-16 16,0 0-10-16,0 0-10 0,0 0-14 0,2 5-9 15,-2-5-8-15,0 0-10 0,0 0-11 0,0 0-6 16,-3 6-2-16,1-3-9 0,2-3 0 0,-5 9-8 16,5-5 2-16,-2 0-6 0,2 0-6 0,0 2-2 15,-1-2 1-15,1 2 3 0,1-1-8 0,1 0 0 16,-2 1-6-16,5-1 2 0,-3 0-2 0,2-2-2 0,-1 0-1 16,-1 0 5-16,2 0 2 0,1-3-6 0,0 3 1 15,3-3 1-15,-3 1-4 0,-5-1 0 0,9-2-5 16,-4 0 2-16,0-1-5 0,-1 2 4 0,-4 1-3 15,5-7-1-15,-2 3-3 0,-2-1 1 0,0-1 2 16,-1 0 2-16,2 0 7 0,-4 0 1 0,2 1-3 16,-2-1 1-16,0 0 11 0,1 0 13 0,-1 1-4 0,-1-1-3 15,-1 1-6-15,0 1-2 0,1 1 1 16,-1 0-5-16,1-1-4 0,-2 0 0 0,5 4-4 16,-6-3-1-16,6 3-2 0,-10 3-10 0,4-2-27 15,1 2-38-15,1 1-38 0,0-2-62 0,1 2-220 16,-1-1-413-16,4-3 182 0</inkml:trace>
  <inkml:trace contextRef="#ctx0" brushRef="#br0" timeOffset="61866.88">7004 10473 142 0,'0'-5'135'0,"2"1"-4"0,-2 4-13 0,0-5-5 0,0 5-9 16,-2-8-6-16,1 4 0 0,1 1 1 0,-1-1-3 15,1 4-8-15,-3-5-7 0,3 5-3 0,-3-5-9 16,1 4-6-16,2 1-8 0,-1-6-2 0,1 6 0 16,-2-5-5-16,2 5-3 0,-2-5-5 0,1 3-1 15,1 2-5-15,-3-4-2 0,3 4 6 0,-2-6-1 16,1 4 4-16,-2-2-3 0,3 4-1 0,-1-5-6 15,1 5-3-15,-3-8 0 0,1 4-5 0,-1 0-1 0,2 2-2 16,-3-1 0-16,3-2-12 0,0 1 4 0,1 4 3 16,-3-5 0-16,2 2 3 0,1 3 3 15,-3-7-1-15,2 5 0 0,1 2-3 0,-4-3 0 0,4 3-3 16,-1-4-4-16,1 4 4 0,-4-2-4 0,4 2 1 16,-4-3-1-16,4 3 0 0,-9-3-10 15,4 3 1-15,5 0 6 0,0 0 1 0,-13 0-4 0,13 0-1 16,-10 0 1-16,1 2-1 0,5-1-2 0,-4 1 3 15,2-1-2-15,1 1 0 0,-3 1 1 0,-1 1-2 16,2-4-1-16,-1 4 4 0,2-2-3 0,1 1-2 16,-2 0 2-16,1 2 1 0,-1-3-2 0,1 3 1 0,0 2 4 15,-2-2-5-15,4 1 2 0,-4-1-3 0,2-1 3 16,3 1-1-16,-3 1 1 0,5-1 0 0,-4-1-1 16,0 2-1-16,1 2 0 0,0-3-3 0,0 1 2 15,0 1 2-15,-1 1 4 0,1 0-3 0,2 1 1 16,-3-2 1-16,1 3-1 0,0 0-6 0,-1 2 7 15,1-3 0-15,0 4 0 0,0-2-1 0,-2 2 1 16,2-4 1-16,0 4-1 0,-1-2 3 0,0 5 6 16,1-4 0-16,2-1-2 0,-2 0 1 0,0 1 0 15,2-1-1-15,-1 1-3 0,2-1 4 0,-1 0 0 16,2 1-1-16,2-2-3 0,-4 1 3 0,1-5-2 0,2 3 0 16,1-2 1-16,0 1-2 0,0-3 1 15,0 2 1-15,2-2 0 0,0 2-1 0,-2-4-1 16,-1 1 0-16,2-1-2 0,1 0 1 0,-3 1-2 0,3-3 0 15,-4-1 2-15,4 2-7 0,-4-2-26 0,0 4-41 16,0-4-42-16,0 0-89 0,0 0-216 0,0 0-448 16,0 0 198-16</inkml:trace>
  <inkml:trace contextRef="#ctx0" brushRef="#br0" timeOffset="62643.13">6510 10700 33 0,'0'0'136'0,"0"0"-7"0,0 0-8 16,0 0-8-16,0 0-5 0,0 0-2 0,0 0-11 15,0 0-10-15,0 0 4 0,0 0-15 0,0 0-5 16,0 0-8-16,0 0-2 0,0 0 2 0,0 0-3 16,8 8-8-16,-8-8-2 0,0 0-3 0,0 0 3 15,0 0-3-15,0 0-4 0,0 0-3 0,0 0 1 16,0 0-5-16,0 0-1 0,0 0-5 0,0 0-3 0,0 0 4 15,0 0-4-15,9 2 7 0,-9-2 1 0,0 0 4 16,5 2 2-16,-3 0 2 0,-2-2-5 16,7 4-1-16,-4 0-7 0,0 1 1 0,1-2-5 0,1 2 3 15,-1 1-2-15,2 0 1 0,3 4 7 0,-1 0-2 16,-2-4-5-16,-1 2-2 0,2 1-22 0,-1 2 3 16,-1-2-3-16,0 0 1 0,1-1 1 0,-3 1-1 15,3-1 1-15,0 1-1 0,-2-2 0 0,2-4 3 16,-5 2-4-16,2-1-1 0,0 1 3 0,-1-3 0 15,-2-1-1-15,4 2 5 0,-4-3 7 0,1 6 10 16,-1-6 6-16,0 0 4 0,0 0-2 0,0 0 2 0,0 0-3 16,0 0-2-16,0 0-3 0,0 0-5 0,0 0 0 15,0 0-4-15,0 0-1 0,0 0-1 0,0 0-4 16,0 0 6-16,0 0-7 0,0 0 6 0,0 0-9 16,0 0 0-16,0 0-2 0,0 0 0 0,3-10-2 15,-3 10 3-15,0 0-3 0,0 0 3 0,0 0-5 16,0 0 1-16,0 0 1 0,0 0 2 0,-3-7 0 15,3 7 0-15,3-5 3 0,-3 5-2 0,0-6 0 0,2 3-2 16,-1-2 1-16,2-2-2 0,-2 1 1 0,3 0 0 16,0-4-1-16,1 0-2 0,0-1 3 0,3 1 2 15,-3 0 0-15,-1 1-2 0,1-1-5 0,0 2-3 16,-1-1 4-16,1 1 0 0,-1 1-2 0,-3 4 1 16,2-1 0-16,-2 1-1 0,0-1-3 0,0 0 3 15,-1 4 4-15,0 0-4 0,3-3-1 0,-3 3-1 16,0 0 1-16,0 0 0 0,0 0 3 0,0 0-1 15,7 7-2-15,-7-7-1 0,1 7 3 0,0-3 0 16,-1-4 0-16,0 3 0 0,0 2 0 0,0-5-1 16,0 6-29-16,0-6-33 0,0 6-46 0,-1 0-64 0,-3-2-87 15,0-3-144-15,4-1-438 0,-3 4 193 0</inkml:trace>
  <inkml:trace contextRef="#ctx0" brushRef="#br0" timeOffset="78057.55">4221 10362 39 0,'13'0'51'0,"3"3"-9"0,0-1-2 0,2 0-5 16,-3 3-14-16,5-3 10 0,-4 0-3 0,1 3-1 16,2 1-5-16,0-4-15 0,-1 1 15 0,2 2-8 15,1 0 0-15,-2 1-3 0,0-2-2 0,-1 0 9 0,4 1-10 16,-4 0 1-16,1-1 4 0,-1 2-6 0,0-2 2 16,-3 0-7-16,-2-1 6 0,0-1 3 15,-1 1-6-15,1 0 4 0,-1 0-5 0,-2-1 0 0,1 3-6 16,1-5 4-16,-2 2 0 0,0 2-1 0,-1-1 2 15,4 1-6-15,1 0 12 0,-1-2-6 0,5 2 5 16,-7-1-1-16,10 1-1 0,-1 0-7 0,1-2 7 16,0 0-2-16,1 3-1 0,6-4 1 0,-6 2 5 15,-3 1-7-15,0-3 4 0,-2 2 0 0,3-1-6 16,-2 2 2-16,-4-1-3 0,-1-2 3 0,1 0 1 16,-1 0 1-16,0 1 0 0,-1-2 0 0,2 0-2 15,-2 3 3-15,3-2-1 0,-2-2 2 0,0 1 0 0,1 1 2 16,-1-1-5-16,1 0-10 0,0-1 17 15,4-2-5-15,-2 3 1 0,-3-1 0 0,5 0 2 16,1 0-5-16,0-1 6 0,-2 2-1 0,2-3 0 0,-1 1-4 16,4 2 1-16,-5 0-1 0,3-2 3 0,1 0 0 15,0 2-4-15,-2-3 1 0,4 3-1 0,-4-3 4 16,2 2 0-16,-1 1 1 0,-2 0-5 0,0 0 3 16,1 1-6-16,-6-1 6 0,0 0-2 0,-1 0 4 15,0 2-5-15,-2-2-1 0,0 0 1 0,2 0 0 16,-2 0 3-16,-1 0-8 0,1 0 6 0,-1 0 1 15,1 0 1-15,-2 1-2 0,2-2 10 0,3 1-15 16,0 0-9-16,0-2 23 0,0 2-3 0,3-1 1 0,4-2-3 16,-2 2-3-16,4 0-3 0,1-2 3 15,5 1-4-15,0-1-1 0,-2-1 1 0,2 0 2 16,-6 0-4-16,6 2 3 0,-7-1-2 0,0 1 0 16,-2 0 3-16,0 1 0 0,-6-1 1 0,1 2-2 0,-1 0-2 15,-3 0 5-15,3 0-6 0,-3 0-1 0,-1 0-11 16,4 2 10-16,-3-1 6 0,0 1-5 0,2-1 1 15,-2 0 7-15,0 0-3 0,3 1 0 0,-1 0-3 16,0-2 0-16,1 3-8 0,2-2 8 0,2 2 1 16,2 0 0-16,-2-1-3 0,11-1 0 0,-6 1 3 15,1-2 1-15,3 0-1 0,1 2 3 0,-5-2-20 16,1 0-1-16,-3 0 5 0,2 0-2 0,0 0 1 0,1 0-22 16,-5-2 13-16,1 2 0 0,1 0 2 15,-3 0-16-15,-3 0 13 0,0 0 4 0,0 0 1 16,-4-2-1-16,3 2 5 0,0 0 1 0,-3 0 1 0,0 0-4 15,-2 0 3-15,4 2 2 0,-2-2 5 0,0 0-2 16,-1 2 2-16,4-2 1 0,-3 0 2 0,4 3-1 16,0-3-2-16,4 0 2 0,1 0-10 0,-1 0-1 15,1 1 3-15,3-1-7 0,-2 0-2 0,1 0 0 16,1 0-7-16,-2 0 6 0,2-1-7 0,5 1 7 16,-7 0 2-16,-1 0 7 0,-1 0-2 0,1-3-1 15,-6 3 1-15,1 0 4 0,0 0 2 0,0 0 3 16,-1-2 2-16,-1 2 0 0,2 0 7 0,-2 0-1 15,2 0-4-15,-3 0 6 0,1 0-1 0,-1-2 4 16,-1 4 3-16,-4-4 1 0,2 2 4 0,-8 0 2 0,10 0 10 16,-5-1 9-16,-5 1 6 0,0 0 7 0,10 1 5 15,-10-1 3-15,0 0-5 0,5 0 1 0,-5 0-14 16,0 0-1-16,0 0 0 0,0 0-13 0,6 2-2 16,-6-2 3-16,0 0-5 0,0 0-2 0,0 0-4 15,0 0 0-15,-3 5 2 0,3-5-6 0,-4 4-4 16,4-4 3-16,-6 5 0 0,3-2 4 0,2-1-2 15,1-2-3-15,-5 5-15 0,4-2 9 0,-3 0 3 16,3 2-6-16,-2-3 9 0,2 1-16 0,-2 2 10 0,3 1 0 16,-1-2 2-16,-2-1 1 0,3 2-2 15,-5 2 1-15,4-2 0 0,0 0-2 0,-2 2 1 0,2-2-3 16,0 2-4-16,-1-1 7 0,0 1-4 0,0 0 2 16,1 0 1-16,0 0-3 0,-2 2 3 0,1 1 3 15,-1-2-7-15,2 1-3 0,-2 2 11 16,0-2-8-16,1 3-3 0,1-3 5 0,-2 4 3 0,2-3-9 15,-1-1 11-15,0 5-6 0,0-2 0 0,0 0 2 16,0 5-2-16,4-2 4 0,-2 0-7 0,-1-2 7 16,0 4-3-16,2 0 1 0,-2-5-10 0,5 5 8 15,-4-2 1-15,0-2 4 0,1 3-5 0,-2 1 3 16,2 0-4-16,0 0 2 0,-1-2-8 0,0 0 3 0,3-1 5 16,-3 1 6-16,1 1-5 0,0-1-5 0,-1-1 2 15,0 1 3-15,2-1-1 0,-2-2-5 16,0 1 5-16,1-1 1 0,-4 0 5 0,2 3-7 0,-1 2 7 15,-1-5-5-15,-1 1-2 0,2-2-4 0,-2 1 5 16,0 0 8-16,0 0-3 0,0 0-3 0,2 0-5 16,1 1 9-16,-2-2 0 0,6-1 5 0,-3 3-6 15,1-5 3-15,0 7-4 0,2-5-4 0,3 2 5 16,-2 0 2-16,0-2 1 0,-2 2-9 0,2-3 5 16,2 3-3-16,0-1-9 0,-1-2 7 0,0 3 2 15,-3 0-4-15,1 1 0 0,-1 0 4 0,1-1 4 16,-2 1-12-16,1-1 8 0,-1 5-3 0,0-3 6 15,-2 3-5-15,1 0 7 0,0-2-1 0,1 5-4 16,0-6 1-16,-2-2-1 0,5 5 3 0,-4-5-6 16,4 3 2-16,-2-1-2 0,-2-1 5 0,3 3-4 0,-3-6-2 15,0 3 1-15,0-2 6 0,1 0-1 16,0 0-4-16,1-1 3 0,-2-1 7 0,0 0-7 0,0-1 7 16,0-1-3-16,1-1-2 0,0 1 0 0,2-1 1 15,-2 0-4-15,0 1 7 0,1 0-1 0,-1-2-1 16,0 2 6-16,3 1-12 0,-1 2 5 0,2 0-2 15,-3 0 0-15,2-2 0 0,-4 2 1 0,3 1-7 16,-1-3 6-16,-2 4-1 0,0-4 2 0,1 4-3 0,-1-1 2 16,3 0-4-16,-3-1-4 0,1 3 10 0,2-5-8 15,-3 2 6-15,1-3-1 0,1 2-6 16,0-3 12-16,3 2-5 0,0 1-1 0,-1-2 9 0,1 2-7 16,-1-2 3-16,1 2 1 0,-1-4 0 0,1 5-7 15,-4-2 2-15,3 2 0 0,-1 0 0 0,-2-1 4 16,-1 3-2-16,0-4-6 0,0 2-2 0,-1 1 6 15,-2-2-3-15,-1 1 4 0,3 0 1 0,-3 2-6 16,3-2 3-16,1 1 0 0,-1 2 5 0,1-4 1 16,-3 1 7-16,6 1 6 0,-2 0-8 0,0-1 1 15,3 0 5-15,0 1-1 0,0-1-3 0,-2 0 0 16,2 0-2-16,0 2-3 0,0-3-4 0,0 4 4 0,-2-1-6 16,2-1-3-16,-2 1 5 0,1-1 1 15,0 1-4-15,-2-1 5 0,0-1-6 0,-1 2 3 16,0-2-2-16,-1 0-4 0,2 0 1 0,-1-1-4 0,1-1 4 15,-1 1 4-15,2-1-2 0,-1 3 1 0,-1-3-4 16,0-1 2-16,1 3 2 0,1-3-3 0,-1 2 2 16,-1-2-3-16,0 1 5 0,0-3-5 0,0 2 0 15,0-1 4-15,0-1-2 0,0 3-1 0,0-4 1 16,0 1-2-16,-1-1 1 0,-1 1 4 0,1-2-10 16,-3 1 1-16,2-2 5 0,-4 1 1 0,0-3-2 15,6 0-2-15,-11 1 1 0,4 0 0 0,2-1 0 0,-4 0 6 16,9 0-5-16,-14 2 1 0,5-2-2 15,-1 3 1-15,1-2-7 0,1 0 5 0,-3 0 1 16,-1 3 0-16,-1-4 0 0,1 3 4 0,0-1 3 0,-7 3-3 16,2-3-6-16,-2 3 0 0,-1-1 3 0,2 0 1 15,0 3-4-15,0-5 3 0,-5 2-3 0,-2 1 1 16,-3 1 4-16,1-4-2 0,-3 2 3 0,0 1-2 16,-5 1 7-16,2-2-3 0,-3 1-5 0,-2-2 2 15,0 0 1-15,-1 3 1 0,-2-1-1 0,-10-2-5 16,0 4 5-16,14-2-7 0,-1-2 6 0,-19 1 2 15,20-1-3-15,-3 1 0 0,2-1 2 0,0-3 5 16,-2 2-2-16,2-2-1 0,1 0 0 0,-3-2-2 0,2 2 1 16,-17-2 0-16,14 4 1 0,-10-5 2 15,-1-3-8-15,-2 1 2 0,-2 2-12 0,2-4-3 0,-3 5-5 16,-1-6-22-16,2-2-26 0,0 1-7 0,1-6-30 16,5-2-135-16,-5-2-259 0,4-3 115 0</inkml:trace>
  <inkml:trace contextRef="#ctx0" brushRef="#br0" timeOffset="79940.5">4206 10815 84 0,'0'30'87'16,"-1"4"-11"-16,-2 1-4 0,0 11-6 0,-1 0-9 0,0 0 4 16,0 2-15-16,0-12 2 0,1 10-3 0,2 1-5 15,-3 0-3-15,1-11 4 0,0-1-8 16,2 14-4-16,2-3 3 0,-1-12-6 0,0 2-7 0,0 0 6 16,3 0-6-16,-3-2 0 0,0 0 0 0,1-1 5 15,-1 4 0-15,-1-3 1 0,1-1-1 0,0-1 2 16,-2-1-6-16,4-1-1 0,-4 1 3 0,1-6-4 15,5 5 6-15,-2-5-4 0,0 1 0 0,0-2-5 16,2 2 1-16,-1-2 6 0,-1 3-5 0,0-1-3 16,0 0 1-16,2 5 1 0,0-1 2 0,-3-1-9 15,0 0 4-15,2 1 1 0,-2-3-7 0,0 1 7 0,-1-1-8 16,0 0 3-16,-1-8-3 0,0 2 5 0,-2-2-3 16,2 0-4-16,-1-2 1 0,-1-2-2 15,3-2 0-15,0-2 0 0,0-3 1 0,1 0-3 0,1-1 3 16,-2-1-2-16,1 0 1 0,-1-2-3 0,1-2 4 15,0 1-2-15,-1-3-7 0,0 7 11 0,0-7-2 16,3 6-4-16,-2-5 3 0,-1-1-2 0,0 5-2 16,0-1 3-16,1 2-4 0,1-2 6 0,-2-1-1 15,0 4-1-15,0-2-4 0,0 2 7 0,1 2-6 0,0-1 2 16,0-3 1-16,-1 5-1 0,3 0-8 16,-2 0 10-16,3-4 0 0,-3 1-2 0,1-3-2 0,-1 2-1 15,3-1 4-15,-3 0-1 0,1 0 1 16,-1-3 3-16,0 1-4 0,-1-3 1 0,1 5 1 15,2-2-3-15,-3-3 1 0,2 6 1 0,0-6 0 0,-2 0-1 16,2 7 1-16,1-4-4 0,-1 2 1 0,0-3-3 16,0 1 9-16,-1 2-1 0,1-1-1 0,-1 3-1 15,4-4-2-15,-5 4 0 0,5-2-1 0,-5 0 0 16,3 0-2-16,-2 0-9 0,1 0 12 0,1-1 0 0,-3-3 5 16,0-1-2-16,4 5 0 0,-4-5 2 15,3 3 3-15,-3-3-2 0,2 3 7 0,-2-3 4 16,8 0 1-16,-8 0-1 0,10 0-1 0,-10 0-9 0,10 0 7 15,-2 0-2-15,-8 0-2 0,10 0-2 0,-2 2 3 16,-2-1 2-16,-2 1-5 0,2-1-2 0,2 1 2 16,-3 0-1-16,2 0-2 0,-2-1 2 0,1 1-7 15,2 0-4-15,-3 0 4 0,1-1 0 0,1-1 4 16,1 0-5-16,3 0 6 0,0 0 2 0,2-1-1 16,1 1-6-16,0-2 6 0,2-2-1 0,0 2-5 15,1 1 3-15,-1-3 2 0,1 3-4 0,2 1 2 0,-1-2 0 16,-1 1 2-16,-2 1 0 0,0 0-8 15,4 3 4-15,-2-3-1 0,-3 2 0 0,4-1 4 0,1-1-1 16,-1 3-5-16,0-2 3 0,5 0-4 0,-4-1 2 16,3-1 1-16,0-1 1 0,4 0-3 0,2-1 1 15,1 0 3-15,1-2 1 0,-3 2-2 0,4-2 1 16,-3 2-2-16,-1 0 0 0,0 1 2 0,-4 2-5 16,6 0 7-16,-9 2 0 0,10-1-3 0,-11 1-1 15,3 0 0-15,-1 1-4 0,0 2 0 0,-1-1 4 16,1-1 0-16,-1 0-1 0,2 1 0 0,-3 1-3 15,-1 0 5-15,1-2 0 0,0 1-3 0,-2-2 2 0,3 3 1 16,-2-4-3-16,1 1 1 0,0-2 1 16,2-2-2-16,-2 4 1 0,-5-2 5 0,3 0-3 0,2 0 0 15,-5 2-2-15,5-2-2 0,1 1 2 0,-3 1 3 16,2 0-2-16,-2 0-1 0,2 1 1 0,-1-3 1 16,0 3-2-16,1-2 0 0,-5 2 3 0,4-1-3 15,0-1-5-15,1 2 9 0,2-4-5 0,-1 1 1 16,2 0 1-16,-1 0-3 0,10-4-4 0,-3 1 7 15,-1 3 2-15,3-1-4 0,-7 2 2 0,-2 1-7 16,2-1 5-16,-1 0 3 0,0 2-1 0,-2-1 0 16,-2 2-3-16,4-1 3 0,-2 0 0 0,-2-1-3 0,0 3 9 15,2-3-7-15,-2-2 3 0,0 1-3 0,-1-1 4 16,-2 0-1-16,1 0 3 0,0 0-3 0,-3-3-3 16,1-2-14-16,-1 4-22 0,-2-6-46 0,-2 2-81 15,0-5-89-15,-1 0-273 0,-2-2 121 0</inkml:trace>
  <inkml:trace contextRef="#ctx0" brushRef="#br0" timeOffset="89273.53">6596 9735 15 0,'0'0'120'0,"0"0"-15"0,-2-4-8 0,2 4-11 16,0 0-8-16,0 0-9 0,0 0-5 0,0 0-9 15,0 0-7-15,0 0 0 0,0 0-8 0,0 0 5 16,0 0-13-16,-6 8 9 0,6-8-13 0,0 0-5 15,0 0 1-15,0 0 6 0,0 0-9 0,0 0 4 16,-1 4 10-16,1-4-3 0,0 0 5 0,0 0-10 16,0 0-4-16,0 0 2 0,0 0-7 0,0 0 0 15,-3-11-1-15,3 11-1 0,0 0-1 0,0 0-1 0,-2-4-2 16,2 4-1-16,0 0 0 0,0 0-1 16,0 0-1-16,0 0-4 0,0 0-1 0,0-4 2 0,0 4-1 15,0 0-2-15,0 0 0 0,0 0 3 0,5-2-7 16,-1-1 4-16,-1 0-1 0,3 1 2 0,2-1-4 15,3 1-1-15,2-2 6 0,0 0-2 0,4-3-2 16,1 3-1-16,1-1 3 0,-2 1-1 0,-3-1 21 16,-1 1 0-16,4 0-5 0,-1 1-7 0,-2-1 3 15,-1 2-6-15,-3-1 1 0,3 1 4 0,-2 1-5 0,3-1 3 16,-1 2-5-16,1-1-11 0,-2 0 13 16,0 1-8-16,1 1 6 0,0 0-4 0,0 1-1 0,-2-1 4 15,0 1-2-15,0 2 1 0,-1 1 1 0,0-2-8 16,0 0 3-16,-2 1-1 0,3-2 0 0,-4 2 6 15,-1 0-3-15,0-1-10 0,-4-1 5 0,2 1 5 16,-1 1-2-16,-1-2-1 0,-2-2-3 0,2 5 0 16,-2-5 5-16,0 3 1 0,0-3-2 0,0 0 0 15,-6 4 3-15,6-4-5 0,-4 3 3 0,4-3-3 16,0 0-8-16,-10-3 10 0,10 3-2 0,-9-1 6 16,9 1-7-16,-6-3 2 0,3 1-1 0,0-1 5 0,0 0-2 15,3 3-7-15,-3-5 7 0,2 1-2 0,1 4 2 16,-1-5 1-16,1 1-2 0,0 4 3 15,1-8-1-15,0 5-1 0,1-2 2 0,2 0-3 0,-3 1 0 16,1 1 2-16,2-1-5 0,1-2 0 0,0 4 2 16,0-2 1-16,2 3 0 0,-2-2 2 0,2 2-2 15,0 0 1-15,-1 1 0 0,2-2-4 0,-8 2-3 16,14 3 10-16,-5-2-7 0,-4 0 0 0,3 2 1 16,-1 1 4-16,1-2 2 0,-3 4-4 0,3-2-1 0,-3-1 2 15,4 0 0-15,-1 3-3 0,-4-3 5 16,-2-1-5-16,5 1 1 0,-5 1-2 0,2 0 6 0,-3 0-6 15,-1 1 3-15,0-1 0 0,0 1 1 0,-4 2-1 16,-2-2-1-16,-3 5-6 0,0-3-19 0,-5 4-9 16,1 0-15-16,-2-1-17 0,0 2-13 0,-2-1-146 15,2-2-246-15,-3 3 109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36:42.044"/>
    </inkml:context>
    <inkml:brush xml:id="br0">
      <inkml:brushProperty name="width" value="0.05292" units="cm"/>
      <inkml:brushProperty name="height" value="0.05292" units="cm"/>
      <inkml:brushProperty name="color" value="#002060"/>
    </inkml:brush>
  </inkml:definitions>
  <inkml:trace contextRef="#ctx0" brushRef="#br0">16314 5472 112 0,'0'0'151'16,"0"0"-15"-16,0 0-5 0,0 0-11 0,0 0 1 16,0 0-8-16,0 0-4 0,0 0-10 0,0 0-1 15,0 0-11-15,0 0-10 0,0 0-3 0,0 0-10 16,0 0-5-16,0 0-3 0,0 0-9 0,-4 4-4 16,4-4-11-16,-1 3-10 0,-2 2-28 0,2-2-15 15,-2 3-22-15,3-1-24 0,0-2-31 0,0 2-46 0,0-5-85 16,0 7-248-16,0-4 110 0</inkml:trace>
  <inkml:trace contextRef="#ctx0" brushRef="#br0" timeOffset="543.34">16429 5565 123 0,'0'0'168'0,"0"0"-17"0,0 0-13 15,0 0-26-15,-6 1 2 0,6-1-18 16,0 0-10-16,0 0-6 0,0 0-11 0,0 0-4 0,0 0-3 16,0 0-12-16,0 0-1 0,0 0-7 0,0 0 0 15,0 0 3-15,0 0-6 0,0 0 5 16,0 0-1-16,0 0-6 0,-1 4 0 0,1-4 4 0,0 0-4 15,0 0 0-15,0 0 0 0,0 0-4 0,0 0-1 16,0 0-4-16,0 0-2 0,0 0 1 0,-5 1 0 0,5-1-1 16,0 0-6-16,-1 3 3 0,1-3-4 15,0 0-2-15,0 0 0 0,0 0-5 0,0 0 5 16,0 0 2-16,0 0 5 0,0 0 0 0,0 0 6 0,0 0 3 16,0 0 2-16,0 0-2 0,0 0 2 0,0 0 2 15,0 0 1-15,0 0-4 0,0 0 0 0,0 0-7 16,0 0-2-16,0 0 2 0,0 0-4 0,0 0-4 15,0 0-1-15,0 0-3 0,0 0-2 0,0 0 1 16,0 0-4-16,0 0 0 0,0 0 2 0,0 0-2 16,11 2 2-16,-6 0-5 0,3-1 3 0,-8-1 1 15,10 1-4-15,-5 0 2 0,3-1-3 0,-8 0-1 16,14 2 2-16,-9-1-6 0,4-1 4 0,-1 2 0 0,-2-2-2 16,1 0-1-16,-1 0 3 0,3 2 0 15,0-2-2-15,-1 0 1 0,1 3-2 0,1-3-1 0,-3 0 2 16,0 0-2-16,1 0-2 0,-1 0-12 0,-2 1-11 15,0 0-18-15,-5-1-24 0,8 2-15 0,-3-1-22 16,-5-1-17-16,4 2-51 0,-4-2-206 0,0 0-409 16,0 0 182-16</inkml:trace>
  <inkml:trace contextRef="#ctx0" brushRef="#br0" timeOffset="876.65">16450 5686 108 0,'0'0'196'0,"-4"4"-14"0,4-4-12 0,0 0-16 16,0 0-19-16,0 0-7 0,-1 2-19 0,1-2-9 15,0 0-8-15,0 0-11 0,-4 3-8 0,4-3-6 16,-1 3-8-16,-4-1-3 0,5-2-4 0,0 0-7 16,-4 4-8-16,4-4-2 0,-2 3-3 0,2-3-1 15,0 0 3-15,-3 2 3 0,3-2 2 0,-4 2 3 16,4-2 4-16,0 0 1 0,0 0 1 0,0 0 3 15,0 0-3-15,0 0-3 0,0 0-2 0,0 0-5 16,0 0-4-16,0 0-3 0,0 0-2 0,0 0-4 0,0 0-4 16,0 0 0-16,0 0-1 0,0 0 0 15,9 6-1-15,0-4 0 0,1-1-3 0,-2 0 0 16,3-1-2-16,2 3-1 0,0-1-6 0,1 1 4 0,-1 0-3 16,5-2-11-16,-4 2-17 0,0-1-20 0,-1-2-16 15,2 0-26-15,-4 3-19 0,1-2-16 0,2-1-31 16,0-1-47-16,-4-2-142 0,3 3-366 0,1-2 162 15</inkml:trace>
  <inkml:trace contextRef="#ctx0" brushRef="#br0" timeOffset="7807.6">27569 5639 13 0,'0'0'132'0,"0"0"-7"0,0-7-6 15,0 7-13-15,0 0-7 0,0-3-4 0,0 3-5 16,0 0-7-16,0-4-11 0,0 4-4 0,0 0-4 16,0 0-11-16,0 0 1 0,0 0-7 0,1-5-3 15,-1 5-9-15,0 0 0 0,0 0-2 0,0 0-5 16,0 0-3-16,0 0-2 0,0 0-4 0,0-5-1 16,0 5-2-16,0 0-3 0,0 0 4 0,0 0-5 15,0 0-4-15,0 0 7 0,0 0 3 0,0 0 7 0,0 0 3 16,0 0 1-16,0 0 0 0,0 0 0 15,0 0 2-15,0 0-8 0,-4-3-3 0,4 3-5 16,0 0 3-16,0 0-2 0,0 0-3 0,-10 1-1 0,10-1 1 16,-14 0-4-16,6 1 3 0,3 0-7 0,-3-1 1 15,8 0-1-15,-11 2 0 0,7-2 1 0,4 0 0 16,-8 3 0-16,8-3-1 0,-5 1 0 0,5-1-3 16,-7 0-1-16,7 0-1 0,0 0 2 0,0 0-2 15,0 0 1-15,0 0 1 0,-7 0 0 0,7 0 0 16,0 0 1-16,0 0-4 0,0 0 2 0,0 0 0 15,0 0 2-15,0 0 1 0,0 0-3 0,0 0 1 16,0 0 3-16,0 0-4 0,0 0-2 0,0 0-24 0,0 0-28 16,-2 4-26-16,2-4-61 0,0 0-141 15,0 0-305-15,0 0 136 0</inkml:trace>
  <inkml:trace contextRef="#ctx0" brushRef="#br0" timeOffset="8114.94">27553 5673 111 0,'0'0'121'0,"0"0"-12"0,0 0-8 0,0 0-10 15,0 0 2-15,-7 0-7 0,7 0-4 16,0 0 1-16,0 0-9 0,0 0 3 0,0 0 1 0,0 0-2 16,0 0-1-16,0 0-4 0,-4-3-7 0,4 3-6 15,0 0-2-15,0 0-7 0,0 0-6 0,-8-1-8 16,8 1-2-16,-8 0-3 0,8 0-1 0,-10 1-5 16,10-1 5-16,-9 1-9 0,4 2-24 0,0-2-38 15,-1 1-62-15,-2-2-171 0,0 1-298 0,8-1 133 16</inkml:trace>
  <inkml:trace contextRef="#ctx0" brushRef="#br0" timeOffset="16642.23">28330 6422 75 0,'0'0'130'16,"6"-2"-7"-16,0-2-15 0,0 4-6 0,-1 0-13 15,-5 0-3-15,13-2-1 0,-5 2-10 0,-1 0-1 16,-1-1 0-16,1-1-5 0,-1 2-5 0,1-1-5 16,-2-1-5-16,-5 2-8 0,8-2-6 0,-8 2-2 15,5-1-7-15,-5 1 5 0,0 0-13 0,0 0-26 16,0 0-40-16,0 0-197 0,-22-8-259 0,4 6 116 15</inkml:trace>
  <inkml:trace contextRef="#ctx0" brushRef="#br0" timeOffset="19114.24">22190 7339 94 0,'0'0'101'16,"0"0"0"-16,0 0-16 0,0 0 1 0,0 0-7 15,0 0-9-15,0 0 1 0,0 0-4 0,0 0-11 16,0 0 1-16,0 0-6 0,0 0 0 0,0 0-3 0,0 0 2 15,0 0-5-15,0 0-6 0,0 0 12 0,0 0-6 16,0 0-3-16,0 0 2 0,0 0-3 16,0 0-2-16,0 0 3 0,0 0-2 0,0 0 0 0,0 0-1 15,0 0 0-15,0 0 0 0,0 0 0 0,0 0 1 16,0 0-2-16,0 0 0 0,0 0 1 0,0 0 1 16,0 0 0-16,0 0-2 0,0 0-1 0,0 0 1 15,0 0-2-15,0 0-2 0,0 0-2 0,0 0-3 16,0 0-6-16,0 0 0 0,0 0 0 0,0 0-4 15,0 0-2-15,0 0-3 0,0 0 0 0,0 0-4 16,0 0 1-16,0 0 2 0,0 0-6 0,0 0 0 16,0 0-2-16,0 0 3 0,0 0-3 0,0 0-1 0,0 0 0 15,0 0-2-15,0 0-1 0,0 0 1 0,0 0-1 16,0 0 2-16,0 0 0 0,0 0-3 0,0 0 2 16,-5 6-3-16,5-6 4 0,1 4-3 0,-1-4-1 15,0 0 2-15,0 3 0 0,0-3 1 0,0 0-1 16,0 0 1-16,0 0 2 0,0 0-4 0,0 0 4 15,0 0-4-15,0 0 3 0,0 0 2 0,0 0 6 16,0 0 5-16,0 0-2 0,0 0 5 0,0 0-1 16,0 0 1-16,0 0 5 0,0 0-7 0,0 0 1 0,0 0-1 15,0 0-4-15,0 0-1 0,0 0-3 0,0 0 1 16,0 0-2-16,0 0-2 0,0 0 4 0,0 0-5 16,0 0 2-16,0 0-1 0,0 0 3 0,0 0-6 15,0 0 2-15,0 0 1 0,0 0-2 0,0 0 0 0,0 0-1 16,0 0 0-16,0 0-2 0,0 0 2 15,0 0-1-15,0 0-1 0,0 0 4 0,0 0 0 16,0 0-5-16,0 0 2 0,0 0-3 0,0 0 0 0,0 0 1 16,0 0 0-16,0 0-1 0,0 0-1 15,0 0 0-15,0 0 1 0,0 0-1 0,0 0-1 0,0 0 3 16,0 0 0-16,0 0-1 0,0 0-1 0,0 0-7 16,0 0-19-16,0 0-29 0,0 0-40 0,0 0-56 15,0 0-242-15,0 0-429 0,-10-9 190 0</inkml:trace>
  <inkml:trace contextRef="#ctx0" brushRef="#br0" timeOffset="34709.78">22045 7374 98 0,'2'-3'123'16,"-2"3"-4"-16,0 0-11 0,0 0-4 0,0-3-6 15,0 3-7-15,0 0-1 0,0 0-6 0,0 0-6 16,-2-7-4-16,2 7-4 0,0 0-3 0,0 0-5 0,0 0-4 16,0 0-2-16,-3-4 0 0,3 4-9 15,0 0 0-15,0 0-3 0,0 0-4 0,-1-3-2 0,1 3 2 16,0 0 8-16,0 0-6 0,0 0 2 0,-5-2-1 15,5 2-2-15,-3-3-3 0,3 3 0 0,0 0-5 16,-5-3-4-16,5 3 1 0,-4-4 4 0,4 4-7 16,-7-2-1-16,7 2-3 0,-4-1-1 0,4 1-5 15,0 0 0-15,0 0 0 0,-7-1-3 0,7 1-3 16,0 0 1-16,-6-3-2 0,6 3-1 0,-4-1-2 16,4 1 0-16,-7-1 0 0,7 1 0 0,-8-1 0 0,8 1-2 15,-13 0 0-15,5 0-1 0,3 1-2 0,5-1-2 16,-14 0 2-16,8-1 1 0,-7 2-1 0,4-1 1 15,1 0-3-15,-6-1 2 0,5 1 0 0,0 1 0 16,-1-1-1-16,1 1 1 0,-2 1-1 0,-3 0-2 16,2 0 2-16,-2-2 1 0,3 2-3 0,-3-1 7 15,1 2-5-15,-1 0-1 0,-3 0 0 0,4-2 1 16,1 0 0-16,-1 2-1 0,0-3 0 0,0 3-2 16,4-2 2-16,-5-1 1 0,3 0 1 0,-1 5-4 0,-1-4 1 15,1-1 4-15,-1 1-2 0,1-1-1 0,-2 0 1 16,0 0 0-16,-4 0-6 0,2 1 4 0,-3-1-2 15,2 1 1-15,0-1 2 0,1 0-3 0,0 0 1 16,-1 0 5-16,1 0-5 0,-3 1-1 0,2-1 2 16,-3 0 0-16,2 1-1 0,1-1 2 0,4 0-2 15,0 2 3-15,-5-2-1 0,6 0-3 0,2 0 3 16,-4 0-3-16,6 0 6 0,1 0-4 0,-1 0 0 16,-1 3 0-16,1-3 1 0,-1 0-4 0,-1 0-6 0,-1 4-1 15,2-3-3-15,-3 2-2 0,2-3 3 0,0 1-4 16,-2 2 4-16,2-2 1 0,-4 0-3 0,4 2 0 15,-2 1-5-15,-2-2-1 0,0 0 2 0,-5-1-5 16,0 2 3-16,2-1 1 0,-3-2 1 0,2 3 5 16,-4-2-1-16,2 2 2 0,2-3 3 0,-4 0 0 15,3 0-2-15,-2 0 4 0,2-2-3 0,0 1 3 16,1-3-4-16,0 4 6 0,2 0-2 0,2 0 1 0,0 0 4 16,-2-1-1-16,3 0 2 0,1 2-1 15,0-2-5-15,2 1 7 0,-4 0-2 0,5 0 0 16,-4 0-2-16,3-3 6 0,5 6-5 0,-3-6 1 0,-2 3 1 15,1 0-2-15,0 0 7 0,-4 0-1 0,3 0-5 16,0 0 1-16,-1 0 3 0,-1 3-2 0,-2-3 1 16,-3 1 0-16,3 0-4 0,-4-2 6 0,-2 2-2 15,-2-1 4-15,3-1-4 0,-3 1-2 0,-1 0 3 16,1 1-1-16,1-1 2 0,-1 0-1 0,2 3-3 16,-3-1 0-16,1 0 2 0,0-2-8 0,-1 2 8 0,4 1-2 15,-4-3-2-15,0 3 1 0,4-1-5 0,-2 1 8 16,1-2-1-16,2 2 2 0,2-3-2 0,3 1-1 15,-5 1-6-15,5 0-2 0,-5 0-5 0,-2 0-8 16,1-1-11-16,-3 1-11 0,-5 0 1 0,1-2-5 16,-2 3 9-16,-1-2-5 0,-2-2 3 0,3 2 6 15,-6-2-2-15,2 2 8 0,0-2 2 0,-4 1 7 16,3-3 2-16,2 3 6 0,-1 0 14 0,3-2 3 16,1 0 0-16,7 0 2 0,-1 1-4 0,-7-1 12 0,2 0-3 15,4 0 3-15,0-2-7 0,3 3 0 16,-6-3-1-16,2 2-4 0,1 0 7 0,2-3-6 0,-5 2 3 15,-4-1 1-15,10 4-3 0,-9-2-2 0,2-1-2 16,0 0 3-16,0 3 0 0,-1 2 1 0,1-1 1 16,0-1-7-16,-4 0-2 0,2 4-2 0,-2-3-3 15,1 3-3-15,0-1-7 0,-2-1-4 0,-1 1-6 16,5-1 6-16,-3-1 4 0,3 0-2 0,-4-1 2 16,0 0-5-16,0 0 6 0,2-2-1 0,-2 0 4 15,-1-1 2-15,1 1 3 0,-4 0 6 0,3 0 3 0,-3-1 1 16,0 1 1-16,4-1 0 0,-4-1 2 15,3-1-3-15,-1 1-3 0,3 0 3 0,-1 3-11 0,-1-3 6 16,2 0 0-16,1-1-2 0,2 3-11 0,2-2-2 16,-6-5-3-16,9 5-9 0,1 0 1 0,-6-3-22 15,6 1 8-15,3 1-3 0,0-2-4 0,-1 0-7 16,-6-2 0-16,6 4-2 0,0-2-48 0,0-2-117 16,-6-1 52-16</inkml:trace>
  <inkml:trace contextRef="#ctx0" brushRef="#br0" timeOffset="34987.54">16803 7207 28 0,'-11'0'56'0,"0"3"-8"0,-1-2-3 15,0 5-7-15,-1-4-4 0,-2 0 1 0,2 1-3 16,-1 0-3-16,1-1-7 0,-1 1 8 0,0 0 2 0,0-2-5 15,3-1-2-15,-2 3-2 0,-1-2-5 16,2-1 0-16,1 0-2 0,2 0-2 0,1 0 7 16,0 0 10-16,8 0 2 0,-11 0 2 0,7-1 0 0,4 1 0 15,0 0-2-15,-9-1-6 0,9 1 1 0,0 0-6 16,0 0-11-16,0 0 12 0,0 0-6 0,0 0-1 16,0 0-5-16,0 0 1 0,0 0-17 0,0 0-23 15,0 0-58-15,0 0-55 0,0 0-151 0,0 0 67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40:36.607"/>
    </inkml:context>
    <inkml:brush xml:id="br0">
      <inkml:brushProperty name="width" value="0.05292" units="cm"/>
      <inkml:brushProperty name="height" value="0.05292" units="cm"/>
      <inkml:brushProperty name="color" value="#002060"/>
    </inkml:brush>
  </inkml:definitions>
  <inkml:trace contextRef="#ctx0" brushRef="#br0">15428 11584 12 0,'3'-4'128'15,"-3"4"-18"-15,0-5-12 0,0 5 4 0,1-3-11 16,-1 3-2-16,0 0-14 0,0 0-5 0,0 0-3 16,0 0 0-16,0 0 2 0,0-5-6 0,0 5-15 0,0 0-3 15,0 0-5-15,0 0-1 0,0 0-7 16,0 0 1-16,0 0-8 0,0 0-2 0,0 0-1 0,0 0-4 15,0 0 5-15,0 0-2 0,0 0 2 16,0 0 5-16,0 0-2 0,0 0 1 0,0 0 4 0,0 0-4 16,0 0 3-16,0 0 1 0,0 0-3 0,-4-4 1 15,4 4 3-15,0 0 0 0,0 0-1 0,0 0-1 16,0 0 2-16,0 0 2 0,0 0 3 0,0 0-1 16,0 0 1-16,0 0 0 0,0 0 7 0,0 0-2 15,0 0-5-15,0 0-2 0,0 0 3 0,0 0-4 0,0 0 1 16,0 0 0-16,0 0-4 0,0 0 1 0,0 0-3 15,0 0-1-15,0 0-7 0,0 0-1 0,0 0-3 16,0 0-1-16,0 0-2 0,0 0 1 0,0 0-4 16,0 0 0-16,14 2 0 0,-14-2-1 0,0 0-2 15,10 0 0-15,-10 0-3 0,12 2-1 0,-5-2 4 16,0 0-3-16,-1 0 2 0,2 1-3 0,1 0-2 16,-2-1 0-16,1 3 1 0,1-3 1 0,3 0-4 15,-1 0 2-15,-4 0 0 0,0 0-1 0,2 1 3 16,-1 2-4-16,2-3 4 0,-4 1 0 0,2 2-3 15,4-2-4-15,-5 2-12 0,1-2-14 0,-3 0-15 0,-1 2-9 16,-1-2-12-16,-3-1-11 0,2 6-11 0,-2-6-12 16,0 2-10-16,0-2-24 0,0 0-27 0,-6 7-16 15,-1-6-95-15,5 0-293 0,-5 1 130 0</inkml:trace>
  <inkml:trace contextRef="#ctx0" brushRef="#br0" timeOffset="258.45">15463 11680 20 0,'0'0'163'0,"0"0"-3"0,0 0-3 15,0 0-3-15,0 0-7 0,0 0-11 0,0 0-12 16,0 0-9-16,12-8-4 0,-5 6-6 0,-2 1-8 16,1-1-10-16,-6 2-4 0,13-3-7 0,-7 3-12 15,2-4-6-15,1 4-2 0,-1-1-10 0,1-1-6 0,-2 2-2 16,3-3-3-16,2 4-4 0,-6-1-3 15,3 0-3-15,-1 0-2 0,-2 0 0 0,5 2-3 16,-4-1-5-16,1 0-1 0,-3 2-1 0,2-1 0 0,-2 1-18 16,1-1-18-16,-1-1-22 0,0 1-20 0,-1 1-26 15,0-2-20-15,-4-1-29 0,0 0-160 0,0 0-324 16,12-3 143-16</inkml:trace>
  <inkml:trace contextRef="#ctx0" brushRef="#br0" timeOffset="20445.75">22271 12398 59 0,'0'0'106'16,"0"0"-11"-16,0 0-12 0,0 0-12 0,0 0-3 16,0 0-7-16,0 0-5 0,0 0-8 0,0 0-4 15,0 0-4-15,0 0-6 0,0 0 10 0,0 0-3 16,0 0 1-16,0 0 0 0,0 0 3 0,0 0-8 0,0 0 2 15,-6 4 1-15,6-4-4 0,0 0 2 16,-6 1-8-16,6-1-2 0,0 0 1 0,0 0 1 16,0 0-3-16,0 0-1 0,0 0-1 0,0 0-2 0,0 0 1 15,-5 1 0-15,5-1-3 0,0 0-1 0,0 0-2 16,0 0 0-16,0 0 0 0,0 0 5 0,0 0-1 16,0 0 0-16,0 0 0 0,0 0 3 0,0 0 2 15,0 0 1-15,0 0 1 0,0 0 0 0,0 0-2 16,0 0 2-16,0 0-4 0,0 0 3 0,0 0-6 15,0 0 2-15,0 0 0 0,0 0-4 0,0 0-2 16,0 0-4-16,0 0-1 0,0 0 1 0,0 0-4 16,0 0-3-16,0 0 8 0,0 0-4 0,0 0-1 0,0 0 0 15,0 0-2-15,0 0-3 0,0 0 1 0,0 0 3 16,0 0 2-16,0 0 3 0,0 0 1 0,0 0 1 16,0 0 1-16,0 0-3 0,0 0 0 0,0 0 0 15,0 0-1-15,0 0-1 0,24-4-2 0,-16 2 2 16,4 2-3-16,-1 2 0 0,-1-2 2 0,4 0-4 15,-1 0-3-15,6 2-1 0,-6-2 0 0,1 1 0 0,-1-1-1 16,-1 0 2-16,-1 1 0 0,-1-2 0 16,-2 1-3-16,-1 1 4 0,0-1-4 0,-2 1 0 0,-5-1 0 15,10 3 2-15,-5-3-3 0,0 2 0 0,-5-2-1 16,0 0 0-16,0 0-7 0,9 0-5 0,-9 0-7 16,0 0-12-16,0 0-4 0,0 0-16 0,4 1-8 15,-4-1-11-15,0 0-16 0,0 0-11 0,0 0-45 16,-13 6-145-16,10-4-310 0,-4 0 138 0</inkml:trace>
  <inkml:trace contextRef="#ctx0" brushRef="#br0" timeOffset="20935.99">22293 12509 73 0,'0'0'90'0,"0"0"-15"0,0 0 2 0,0 0-7 15,0 0-7-15,0 0-4 0,0 0-1 16,2 4 2-16,-2-4-8 0,0 0-4 0,0 0-8 0,0 0-3 16,0 0 0-16,0 0-1 0,0 5 6 0,0-5-8 15,0 0-6-15,0 0 1 0,0 0 3 0,-2 4 1 0,2-4 0 16,0 0 5-16,2 4-1 0,-2-4-4 16,6 2 2-16,-6-2-4 0,8 2 3 0,-3-2-3 0,-5 0 2 15,14 2-1-15,-5-1-3 0,-1-1-6 0,2 2 7 16,-1-2 0-16,-1 0-3 0,2 0 0 15,-1 1-1-15,0 0-7 0,-1-1 1 0,4 1 0 0,-4 1-4 16,-2 0-4-16,1-2 2 0,-7 0-6 0,11 1 2 16,-6 0-4-16,0-1 1 0,-5 0 2 0,6 3-5 15,-6-3 2-15,0 0 4 0,7 0 16 0,-7 0-5 16,0 0 1-16,5 0-2 0,-5 0-2 0,0 0-5 16,0 0-2-16,0 0 5 0,0 0-3 0,0 0-7 0,0 0-6 15,0 0-12-15,0 0-27 0,0 0-28 0,0 0-59 16,0 0-156-16,0 0-304 0,0 0 136 0</inkml:trace>
  <inkml:trace contextRef="#ctx0" brushRef="#br0" timeOffset="44930.5">15635 15245 177 0,'-5'-2'178'15,"5"2"-7"-15,0 0-15 0,0 0-6 0,0 0-8 16,0 0-8-16,-8 0-8 0,8 0-7 0,0 0-10 15,0 0-12-15,-7-1-7 0,7 1-9 0,0 0-9 0,0 0-9 16,-7-1-7-16,7 1-6 0,0 0-6 16,0 0-4-16,0 0-3 0,0 0-4 0,0 0-4 0,0 0-2 15,0 0-1-15,0 0-6 0,0 0-1 0,0 0-1 16,0 0 0-16,0 0 3 0,-5-1 3 0,5 1 2 16,0 0-3-16,0 0 5 0,0 0 2 0,0 0-1 15,0 0-1-15,0 0 0 0,0 0-1 0,0 0-2 0,0 0-4 16,0 0-3-16,0 0-2 0,-4 3-1 15,4-3 0-15,0 0-2 0,0 0-5 0,0 0 1 16,0 0 1-16,-8 0-1 0,8 0-1 0,0 0-1 0,0 0-2 16,0 0-1-16,0 0-1 0,0 0 3 15,0 0-2-15,0 0 0 0,0 0-2 0,0 0 0 0,0 0 2 16,0 0 1-16,0 0 3 0,0 0 0 0,0 0-2 16,0 0-5-16,0 0 10 0,0 0-3 0,0 0 3 15,0 0-1-15,0 0-3 0,0 0 2 0,0 0 1 16,-1 4-3-16,1-4 1 0,0 0 2 0,0 0-3 15,0 0-4-15,0 0 6 0,8 3-1 0,-8-3-4 0,0 0 1 16,0 0-1-16,5 3 3 0,0-2-4 16,-5-1-1-16,14-1 1 0,-10 1 0 0,4 1 0 0,-2 0-1 15,1 1-2-15,1 0 3 0,0-2-13 0,-1 0-10 16,0 0-6-16,2 0-12 0,-2 0-16 0,0 0-7 16,0 0-12-16,-1 3-15 0,-6-3-12 0,11 0-7 15,-5 0-17-15,-1 0-18 0,-5 0-25 0,9 1-155 16,-9-1-349-16,0 0 156 0</inkml:trace>
  <inkml:trace contextRef="#ctx0" brushRef="#br0" timeOffset="45191.16">15654 15309 5 0,'0'0'172'15,"-5"4"-7"-15,5-4-13 0,-5 3-10 0,5-3 1 16,-1 7-7-16,1-7-3 0,-3 2-5 0,3-2-2 15,0 0-3-15,0 0-3 0,-1 4-1 0,1-4-12 16,0 0 5-16,0 0 0 0,0 0-7 0,5 2-1 16,-5-2-6-16,0 0-1 0,0 0-10 0,17-4-8 15,-12 3-7-15,1 0-9 0,-1 1-6 0,-5 0-4 0,13 0-9 16,-13 0-11-16,10 0-16 0,-3 0-18 0,-1 0-14 16,-6 0-17-16,8 1-20 0,-5 0-15 0,-3-1-16 15,7 2-21-15,-7-2-11 0,0 0-23 0,9 1-28 16,-9-1-34-16,0 0-123 0,0 0-347 0,0 0 153 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42:59.093"/>
    </inkml:context>
    <inkml:brush xml:id="br0">
      <inkml:brushProperty name="width" value="0.05292" units="cm"/>
      <inkml:brushProperty name="height" value="0.05292" units="cm"/>
      <inkml:brushProperty name="color" value="#002060"/>
    </inkml:brush>
  </inkml:definitions>
  <inkml:trace contextRef="#ctx0" brushRef="#br0">19471 3605 39 0,'0'0'125'16,"0"0"-2"-16,0 0-25 0,-2-3-10 0,2 3-6 16,0 0-7-16,0 0-2 0,0 0-19 0,0 0 2 15,0 0-2-15,0 0 28 0,0 0 3 0,0 0 4 16,0 0 7-16,0 0 0 0,0 0-4 0,0 0-4 15,0 0-2-15,0 0-1 0,0 0-3 0,0 0-9 16,0 0-5-16,0 0-6 0,0 0-7 0,0 0-6 16,0 0-4-16,0 0-6 0,0 0-4 0,0 0-2 0,-3 11-5 15,3-11-2-15,0 5-4 0,1 0-4 0,-2-1 1 16,1 0-2-16,1-1-3 0,-1 4 0 0,2-3 2 16,0 3-4-16,-2 2-2 0,0 0-2 0,0-1-1 15,0 2 2-15,0 2-4 0,0 4-2 0,0-2 4 16,-2-2 0-16,2 0-1 0,-3 2-1 0,0 1 1 15,2 2-2-15,-3-1 1 0,2 0-1 0,0-3 1 16,1 4 0-16,-3-1-1 0,4-5 0 0,-4 5-3 16,3-5 2-16,-1 0-1 0,1 1 3 0,-1-2-1 0,2 2-1 15,0-1-1-15,0-2 1 0,0 5-2 16,-2-5 4-16,0 0-2 0,2 3-1 0,0-4 3 16,0 1-3-16,2-2 2 0,-4-2-3 0,4 1 0 0,0 0 0 15,-2-1 2-15,0-1 2 0,0-1-4 0,0 3 2 16,2-2 2-16,-2-4-2 0,0 4-1 15,0-4 1-15,1 4 0 0,-1-4-5 0,0 4-10 0,0-4-13 16,2 3-19-16,-2-3-33 0,0 0-38 0,0 0-27 16,0 0-45-16,9-11-142 0,-4 4-355 0,0 0 158 15</inkml:trace>
  <inkml:trace contextRef="#ctx0" brushRef="#br0" timeOffset="1634.41">19462 3566 24 0,'0'0'105'0,"0"0"-8"0,-6 0-11 0,6 0-13 16,0 0-1-16,0 0-6 0,0 0-7 0,-3 4-11 16,3-4-2-16,0 0 0 0,0 0-7 0,0 0-3 15,-4 2 3-15,4-2-5 0,0 0 1 0,-4 3-6 16,4-3-1-16,0 0-3 0,0 0 1 0,0 0-2 15,-4 2 6-15,4-2-5 0,0 0 7 0,0 0 6 16,-4 3 7-16,4-3 3 0,0 0-5 0,0 0 1 16,0 0-1-16,0 0 1 0,0 0-1 0,-5 2-6 15,5-2 0-15,0 0-5 0,0 0 1 0,0 0-7 16,0 0 1-16,0 3-2 0,0-3-3 0,0 0 0 0,0 0 2 16,0 0-7-16,0 0 2 0,12 2 4 15,-12-2 1-15,14 0-3 0,-5-2 3 0,4 2-3 0,0 0-4 16,-3 0-2-16,3 0 1 0,-3 2-2 15,4-2-2-15,-2 0-2 0,-2 0-1 0,4-2 1 0,-3 2 6 16,2 0 0-16,-3 0-1 0,2-1 1 0,2 1-3 16,3 0 2-16,-3 0-2 0,-2 0-1 0,2-1-3 15,-1 0 2-15,0 1-2 0,-3 0-1 0,3 0-2 16,-3-2 5-16,2 4-5 0,-3-2-4 0,-1 1 1 16,0-1 0-16,-1 0 0 0,-1 1-2 0,2-1 3 15,-3 1 0-15,1-1 3 0,-6 0-6 0,8 2 1 16,-8-2-2-16,6 1 3 0,-6-1-5 0,0 0 3 15,0 0 1-15,9-1 4 0,-9 1-4 0,0 0-1 16,0 0 1-16,0 0-5 0,0 0 5 0,0 0-6 16,7 1 6-16,-7-1-2 0,0 0 0 0,0 0 3 0,0 0-2 15,0 0 0-15,0 0-2 0,0 0 0 0,0 0 1 16,0 0-3-16,0 0 2 0,0 0-2 16,0 0 2-16,0 0 1 0,0 0 1 0,3 1 3 0,-3-1-2 15,0 0-2-15,0 0-2 0,0 0 0 0,0 0-2 16,0 0 4-16,7 0 2 0,-7 0 0 0,0 0-1 15,0 0 0-15,0 0-3 0,2 3 1 0,-2-3 4 16,0 0 0-16,7 1-2 0,-7-1 2 0,6 2-2 16,-6-2 0-16,7 1-2 0,-7-1 6 0,0 0-5 15,9 0 3-15,-9 0-1 0,8 0-1 0,-8 0 2 16,9 0-6-16,-9 0 3 0,9 0-1 0,-9 0 1 16,6 0 1-16,-6 0-1 0,0 0 1 0,8 1-4 15,-8-1 3-15,4 2-1 0,-4-2 1 0,0 0 4 16,0 0 2-16,0 0-4 0,0 0 2 0,0 0-2 15,0 0-3-15,0 0 3 0,0 0-3 0,0 0 3 16,0 0-1-16,0 0-2 0,8 1 1 0,-8-1-1 16,0 0 0-16,0 0 3 0,0 0-2 0,0 0 0 0,0 0 0 15,0 0 0-15,0 0 1 0,0 0-2 0,0 0 2 16,0 0-1-16,0 0-1 0,0 0 1 0,0 0 0 16,0 0 1-16,0 0 0 0,0 0 0 0,0 0-2 15,0 0 0-15,0 0 0 0,1 2 1 0,-1-2-1 16,0 0-3-16,0 0 4 0,0 0-3 0,0 4 5 15,0-4-2-15,0 4-1 0,0-4 3 0,0 5-2 16,0-5 3-16,0 0-7 0,0 6 4 0,0-2-1 16,0-4 0-16,0 5 3 0,0-2 1 0,3 2-3 15,-2-1 1-15,-1-1 0 0,1 2 0 0,2 1 0 16,-2-1 0-16,-1 1 2 0,0 1-5 0,3-1 2 16,-2 2 3-16,-1 0-6 0,4-3 2 0,-3 6 4 15,0-2-3-15,-1 0 1 0,3-1-1 0,-2 3 3 0,2-1-2 16,-1-1 0-16,-2 4-1 0,2-2-1 0,-1-1 1 15,-1 2 4-15,1 2-3 0,-1-4 1 16,0 3 1-16,3-1-1 0,-2 3 0 0,0-4 0 0,-1 1 3 16,0-1-4-16,2 0 0 0,-2 0 0 0,1 0 2 15,-1 0-1-15,0-1-1 0,0 1 2 0,1-4-2 16,3 4 1-16,-4-3-3 0,1 1 2 0,-1-3-1 16,0 4 0-16,3-4 1 0,-3 5-1 0,1-5 1 15,0 2 0-15,2-1 1 0,-3 0-1 0,1-1 1 16,-1 0-1-16,4 0-2 0,-3-1 6 0,1 1-5 15,-2-2 3-15,1 1-2 0,-1-2-1 0,2 1-2 16,-2 0 1-16,0-4 4 0,2 3-2 0,-2-3 3 16,0 5-3-16,0-5 1 0,0 4-4 0,0-4 4 15,0 0-6-15,0 0 5 0,0 0 5 0,2 4-4 16,-2-4 0-16,0 0 0 0,2 2 0 0,-2-2-1 16,0 0-2-16,0 0 1 0,0 0 0 0,0 0 2 0,0 0-1 15,0 0 4-15,0 0-4 0,0 0 4 16,-9 2-2-16,9-2 0 0,-7 0-5 0,7 0 6 15,-9-1-1-15,9 1-3 0,-14 0-2 0,8 1-1 0,-2-1 6 16,-2-1-3-16,-2 1-3 0,3 0 5 0,-2 0-7 16,-2 1 6-16,0-1 0 0,3 1-2 0,-3-1 1 15,-1 0 1-15,1 2-1 0,0-2-1 0,1 1 0 16,-3-1 2-16,3 0 1 0,0 0-2 0,0 0 0 16,0 0 0-16,3 0-6 0,2-1 9 0,-1-1-3 15,0 2 3-15,2-1 0 0,-2 0 0 0,8 1-3 16,-10-1 5-16,6 0 2 0,4 1-5 0,-8-2-4 15,4-1 2-15,4 3-1 0,-7-2 2 0,3 0 0 16,2 0-1-16,2 2-11 0,-7-5-19 0,3 2-24 16,2-1-32-16,-1-1-48 0,3-1-212 0,0 0-373 15,2-1 166-15</inkml:trace>
  <inkml:trace contextRef="#ctx0" brushRef="#br0" timeOffset="4706.45">19856 3650 152 0,'-4'-1'147'0,"4"1"-13"16,-5-3-15-16,5 3-7 0,0 0-5 0,-8-2-10 16,4 0-5-16,4 2-13 0,-5-4-7 0,5 4-9 15,-6-4-1-15,6 4-7 0,-8-2-7 0,4 1 1 16,4 1-3-16,-6-1-4 0,6 1 0 0,-6-4-2 15,2 3-4-15,4 1-4 0,-7-4-2 0,2 1-5 16,5 3-5-16,-10-3 4 0,5 1-4 0,-3 1-1 16,3-2-3-16,-3 3-5 0,-2-3 2 0,4 3 1 15,-5 0 1-15,1-2-4 0,0 0-3 0,-2 2 1 0,1 0-5 16,-2-1 3-16,4 1 3 0,-3-1-3 0,1 2-2 16,-1 2-1-16,1-3-2 0,1 0 1 15,-1 0 3-15,0 0-3 0,2 0 1 0,1 1-1 0,1-1 1 16,1 1-2-16,6-1-3 0,-12 0 0 0,12 0 1 15,-10 0 3-15,10 0 1 0,-9 0-2 0,9 0 2 16,0 0-3-16,-9 0-4 0,9 0 3 0,-5 3 1 16,5-3 4-16,-8 1-4 0,8-1 0 0,-5 3-1 15,0-1 2-15,1-1-1 0,0 1 0 0,-1 1-3 16,5-3 7-16,-5 4-6 0,4-2 5 0,-3 1-5 16,4-3 1-16,-8 3 0 0,5-2 0 0,3-1 0 15,-4 4 0-15,4-4 3 0,-6 3-3 0,6-3-10 16,-2 2 10-16,2-2 1 0,0 0 1 0,-6 1-4 0,6-1 4 15,-3 2 1-15,3-2-3 0,0 0-2 16,0 0 2-16,0 0 0 0,0 0 1 0,0 4 6 16,0-4 0-16,2 7 0 0,-1-3-1 0,-1-4 0 15,1 6 3-15,0-2 1 0,1 2-4 0,0-4-13 16,0 3 15-16,1-1-2 0,-2 3-2 0,3-3 3 0,-4 1-5 16,0 1 4-16,0 0-2 0,2 1 1 15,-2 3 0-15,-2-1 0 0,2 0-2 0,0 2 0 0,-2 0-2 16,0-2 1-16,1 2 5 0,-1 1-4 15,-1-1-5-15,3 0 5 0,0-1-1 0,-2 2 3 0,0-1-4 16,2-1 6-16,-1 0-7 0,0-1 4 0,1 3-6 16,0-3 5-16,-3 2-1 0,3-1 2 0,0 0-2 15,-2-2 1-15,0-1 2 0,1 3-1 0,0-2 0 16,-1-1-1-16,4-1-4 0,-2 2-8 0,0-3 11 16,0 0 0-16,-2 2 0 0,2-3-1 0,-1-2 3 15,1-2-2-15,1 7 3 0,-1-4 0 0,0-3-4 16,0 5 5-16,0-5-2 0,2 2-1 0,-2-2 2 0,0 0 0 15,1 4-1-15,-1-4-14 0,0 0 11 16,0 0 2-16,1 6 2 0,-1-6-2 0,0 0-2 16,0 0-2-16,0 0 1 0,2 2 1 0,-2-2 4 0,0 0-4 15,0 0-1-15,0 0 1 0,0 0 0 0,0 0 2 16,0 0-1-16,0 0-1 0,0 0-2 16,0 0 1-16,0 0 2 0,-3 4 0 0,3-4 0 0,-1 5-1 15,1-5 0-15,0 0 0 0,0 0-1 0,0 0-1 16,0 0-2-16,0 0 2 0,0 0 1 0,2 3 4 15,-2-3-5-15,0 0 1 0,0 0-1 0,0 0 2 16,2 4 1-16,-2-4-2 0,0 0 0 0,2 4 0 16,-2-4 2-16,0 0 4 0,3 4-3 0,-1-2 0 15,-2-2 0-15,9 3 3 0,-4-2-4 0,-5-1 15 16,7 0-7-16,0 0 3 0,1-1 0 0,2 1 1 16,3 1-2-16,-2-1 0 0,1 0-4 0,1-1 2 15,2 1-4-15,-2 0 2 0,-2 0-2 0,0 0 0 0,-1 1 0 16,-3-1 0-16,2 1-1 0,-1 0-1 0,1-1 1 15,1 2-2-15,-1 1 2 0,-2-2-2 16,2-1-2-16,2 3 2 0,-2-2 0 0,1 1-3 0,1-1 1 16,0 0 2-16,-1 0-3 0,3 0 3 0,0 0-1 15,1 1-1-15,-3-2 0 0,2 1 0 0,0-1 0 16,0 0-4-16,-2 0 7 0,0 1-3 0,0-1 0 16,-3 0-2-16,1 2 3 0,-3-2-3 0,3-2 0 15,-3 4 3-15,3-2-3 0,-4 1 4 0,4-1-1 16,-4 2 1-16,3-2-11 0,-1 0 12 0,0 0-5 15,-7 0 6-15,9 0-5 0,-5 1-3 0,-4-1 3 16,9 1 0-16,-5 1 3 0,-4-2 0 0,7 1-2 16,-7-1-9-16,0 0 11 0,9 0-4 0,-9 0-2 15,7 0 4-15,-7 0 0 0,6 0-3 0,-1 1 3 16,-5-1-1-16,0 0 0 0,8 0 2 0,-8 0-3 16,0 0-1-16,0 0-1 0,5 1 2 0,-5-1 4 0,0 0-1 15,0 0 0-15,0 0 0 0,0 0-2 0,0 0 4 16,5 1-1-16,-5-1 1 0,0 0 2 0,0 0 2 15,0 0 0-15,0 0 0 0,0 0 2 0,0 0 1 16,0 0 2-16,0 0-4 0,0 0 6 0,5-3-5 16,-5 3 2-16,3-4-4 0,-3 4 1 0,5-3-1 15,-4 0 1-15,2 1-2 0,-3 2 0 0,3-6-2 16,-1 2 7-16,-1 1 2 0,-1-3-2 0,1 2-2 16,1 0-3-16,0-1 1 0,-2-2 2 0,1-1-4 15,1-4 3-15,-2 3-3 0,-2-3-2 0,2 1 4 16,-1-1-7-16,0-6 5 0,-3 1-3 0,1 0-1 15,0 0 1-15,0 0-2 0,-2 0-1 0,4 0 0 16,-2 2-1-16,-1 0 3 0,2 1 0 0,1 3-1 0,-1-3-2 16,0 3 0-16,2 1 1 0,-3-2 0 15,3-1 0-15,-1 4 2 0,1 1 2 0,0 2-4 16,0-1 0-16,0-1 0 0,-2-1 0 0,2 4-1 0,0-3-1 16,0 3 1-16,0 2-1 0,0-2 2 0,0-1-1 15,0 2 2-15,0-2-1 0,0 2 0 0,-1-1 3 16,1 0-4-16,0 0 2 0,-2 1-4 15,2 0 3-15,0 4-5 0,0-9 4 0,-3 5 1 0,3 0-1 16,0 0 2-16,0-1-1 0,0 5 0 0,-5-5-2 16,5 1 1-16,0 4 2 0,-1-4-4 0,1 4 3 15,0 0 3-15,-1-5-3 0,1 5-1 0,0 0 2 16,-2-3-1-16,2 3-4 0,0 0 2 0,0 0 1 16,0 0-2-16,0 0 3 0,0 0-2 0,0 0 0 15,-2-5 2-15,2 5-6 0,0 0 6 0,0 0-3 16,0 0-1-16,0 0 2 0,0 0 4 0,0 0-6 15,0 0 4-15,0 0-3 0,0 0 0 0,0 0 2 16,0 0 0-16,0 0-1 0,0 0 2 0,0 0 1 16,0 0 1-16,0 0-4 0,0 0 4 0,0 0-2 15,0 0-1-15,0 0 0 0,0 0-1 0,0 0 4 16,0 0-1-16,-12 7-1 0,12-7-2 0,0 0 3 0,-10 0 0 16,10 0 0-16,-8 1 0 0,8-1-1 0,-9-1-2 15,4 2 3-15,5-1-3 0,-10 0 1 0,5 1 2 16,-3 0 1-16,0 1-2 0,2 0-1 0,-7 1 2 15,2-2 0-15,-3 2-1 0,-2 0 2 0,3 2-4 16,-2-3-2-16,-4 0 7 0,2-1-2 0,2 0-1 16,1 0 1-16,0 2-2 0,4-3 5 0,-4 1-1 15,2-1 0-15,2 1-4 0,0 0 0 0,-2-1 2 16,5 1-3-16,2-1-2 0,-3 3 3 0,8-3 1 16,-8 0-1-16,8 0 3 0,-7-3-2 0,7 3 4 15,0 0 5-15,-8 0 4 0,8 0 2 0,0 0 2 16,-8 3-1-16,8-3-2 0,-5-5-1 0,5 5-1 15,-6-1-1-15,6 1-1 0,-8-1-3 0,8 1 1 16,-6-1-1-16,6 1-1 0,-5-2 1 0,5 2-2 16,0 0 0-16,0 0-2 0,0 0-2 0,-8 0 2 15,8 0-3-15,0 0 2 0,0 0 0 0,0 0 0 0,-4-2 0 16,4 2-1-16,0 0 3 0,0 0-2 0,0 0 0 16,0 0-1-16,0 0 1 0,0 0 3 0,0 0-4 15,0 0 0-15,0 0-1 0,0 0 0 0,0 0 1 16,0 0-1-16,0 0 3 0,0 0-2 0,0 0 2 15,0 0-4-15,0 0 1 0,0 0-1 0,0 0 1 16,-5-2 0-16,5 2-1 0,0 0 3 0,0 0 0 16,0 0-4-16,0 0 4 0,0 0 0 0,0 0-2 15,0 0-2-15,0 0 2 0,0 0 0 0,0 0-2 16,0 0 1-16,0 0-2 0,0 0 1 0,0 0-2 0,0 0 2 16,0 7 3-16,0-7-1 0,-4 4-1 15,2 2 2-15,-1-3-3 0,2 2 3 0,-3 1 1 16,1-1 1-16,2 1-10 0,0-1 7 0,-3 4-1 0,3-2 3 15,-2 2-2-15,1 1-1 0,-2 0 4 0,1 1-2 16,-2-1-3-16,0 0 4 0,1 2 0 16,4 0 0-16,-1-2-1 0,-3 1 1 0,0 2 0 0,4-4 0 15,0 4 0-15,-4-3-2 0,4 2-1 0,-1 1 3 16,5-5-1-16,-3 2 2 0,-1 2-3 0,0-3 0 16,0 3 0-16,3-1 0 0,-2-1 3 0,-1-3-1 15,0 0-1-15,1 0 1 0,-1 1-2 0,3 0 1 16,-3-1-1-16,0-3 2 0,0 3 0 0,1-1-3 15,-1-2 3-15,0 0-1 0,3 1 0 0,-2 0-2 16,-1-1 3-16,0 0 1 0,0 0-3 0,0-4 0 16,0 5 2-16,3-2-3 0,-2 1 1 0,0-2 0 15,-1-2 1-15,0 6 1 0,0-6-1 0,4 2 0 0,-3 2-3 16,-1-4 1-16,0 5 0 0,0-5-1 0,0 3 2 16,0-3 3-16,3 4-3 0,-3-4 2 0,0 0-5 15,1 5 5-15,-1-5-1 0,1 3-2 0,-1-3 0 16,0 0 3-16,2 3-1 0,-2-3-3 0,0 0-1 15,0 0 2-15,0 0-5 0,0 0 6 16,0 4 5-16,0-4-4 0,0 6 0 0,1-2-2 0,-1-4-4 16,-1 4 7-16,1-4-2 0,0 4-3 0,0-4 6 15,1 6-3-15,0-3-2 0,-1-3 4 0,0 5 1 16,0-5-3-16,3 3 1 0,-3-3-2 0,1 3 1 16,-1-3 0-16,0 0 2 0,0 0-2 0,0 0 2 15,0 6-4-15,0-6 2 0,0 0 0 0,3 2 1 16,-3-2 1-16,0 0-2 0,2 5 1 0,-1-2-1 15,-1-3 1-15,0 0 1 0,6 5 2 0,-6-5-3 16,2 2 1-16,-2-2 2 0,8 2-5 0,-4-1 3 16,-4-1 0-16,10 0-3 0,-4 0 3 0,3-1-3 0,1 1 2 15,2 0 1-15,1-1-2 0,-1 0-1 16,2 0 1-16,3 0 3 0,-3-2-2 0,0 3 0 0,0 0-2 16,-1 0 1-16,-4 0 0 0,5 0-1 0,-4 0-2 15,-2 3 3-15,2-6 3 0,-2 3-4 0,-8 0-6 16,10 0 9-16,-10 0-2 0,9 0 1 0,-9 0-4 15,8 0 4-15,-8 0-3 0,0 0 3 0,0 0-2 16,7 3-1-16,-7-3 2 0,0 0 2 0,4-3-2 16,-4 3 0-16,0 0 0 0,0 0 0 0,10 0 0 15,-10 0 0-15,0 0 0 0,9 0 1 0,-9 0-2 16,7 0 4-16,-7 0-4 0,0 0 0 0,0 0 3 16,0 0-3-16,5-2 2 0,-5 2-1 0,0 0-2 15,0 0-10-15,0 0-16 0,0 0-26 0,4-2-28 0,-4 2-33 16,0 0-47-16,-8-8-252 0,5 2-449 0,1 0 198 15</inkml:trace>
  <inkml:trace contextRef="#ctx0" brushRef="#br0" timeOffset="5986.45">20201 3674 135 0,'0'0'148'0,"0"0"-11"15,0 0-15-15,0 0-8 0,0 0-13 0,0 0-8 16,0 0-8-16,0 0-8 0,0 0-12 0,0 0-5 15,0 0-6-15,0 0-4 0,0 0-5 0,0 0-5 16,0 0-5-16,0 0-4 0,0 0-4 0,0 0 4 16,0 0 2-16,0 0 4 0,0 0 3 0,0 0-4 15,0 0-2-15,0 0-3 0,14-8-6 0,-10 5-1 16,-1 0-4-16,1-1-1 0,4 0-1 0,1 0-6 16,1-1 0-16,1 0 1 0,4-3 1 0,4-1-8 15,5 0 0-15,3-2 2 0,1-1-2 0,3-2 1 0,-1 2 7 16,2-2-1-16,-1-1-1 0,-2 2-4 0,2 2 0 15,-3-3-1-15,3 1 0 0,-6 1-1 16,2 0 2-16,-3 0 3 0,-7 3 5 0,2-2-3 0,-5 5-1 16,4-2 4-16,-7 3 3 0,0 0 1 0,-5-2 2 15,2 6-1-15,-3-5 1 0,1 4-2 0,2-3 0 16,-3 3-3-16,-1 0-3 0,-1 1-4 0,-3 1 2 16,5-5-1-16,-5 5 0 0,6-2-2 0,-6 2-4 15,0 0 0-15,4-3 2 0,-4 3-2 0,0 0 2 16,0 0-5-16,3-1-2 0,-3 1-10 0,0 0-13 15,0 0-7-15,0 0-19 0,0 0-15 0,0 0-19 16,0 0-22-16,-17 6-54 0,9-3-131 0,3-1-314 16,-3-1 139-16</inkml:trace>
  <inkml:trace contextRef="#ctx0" brushRef="#br0" timeOffset="6617.9">20184 3875 21 0,'0'0'92'0,"12"5"-7"15,-12-5-2-15,0 0-13 0,0 0-5 0,0 0 1 0,0 0-3 16,1 3-12-16,-1-3-3 0,0 0 3 0,1 2 4 16,1 2 8-16,-2-4 1 0,6 6 6 0,-4-4 3 15,2 0 1-15,0 0-2 0,1 1-5 0,2-2 0 16,3 3 2-16,1-3-8 0,2 1-4 0,5 0-7 15,1 0-11-15,9 0 9 0,4 1-4 0,-1-1-3 16,2 0-6-16,2 0-3 0,-2 2-4 0,-1 0-2 16,-2-1 2-16,1 2-17 0,-3 0 14 0,0 2-8 15,-7-3-5-15,-2-1 7 0,1 1-2 0,-8 0-3 16,2-2-3-16,-4 0 1 0,0 1-4 0,-1-2-1 16,-4 1 1-16,1-1 0 0,-3-1-4 0,3 1 3 15,-6-1-1-15,8 2 0 0,-4-2-2 0,-4 0 0 16,0 0-2-16,4 3 0 0,-4-3 1 0,0 0 4 0,4 4-7 15,-4-4-3-15,0 0-19 0,-3 4-24 16,3-4-11-16,0 0-15 0,-1 5-19 0,1-5-40 16,-5 5-144-16,1-3-299 0,-3 1 133 0</inkml:trace>
  <inkml:trace contextRef="#ctx0" brushRef="#br0" timeOffset="7100.17">20221 4172 149 0,'0'0'141'0,"0"0"-8"15,0 0-11-15,0 0-12 0,0 0-13 0,0 0-2 16,0 0-5-16,0 0-14 0,0 0-7 0,0 0-8 16,0 0-4-16,0 0-9 0,0 0-7 15,0 0 2-15,0 0-7 0,-2 8-2 0,4-4-6 0,-1 0-5 16,3 3 3-16,0-2-5 0,5 2 0 0,-3 2 1 16,3 0-5-16,4 4-1 0,0-3-3 0,2 2 2 15,-1 1-2-15,-1 2-2 0,5-3 1 0,1 5 1 16,-5-1-5-16,-1-2 3 0,0 1-6 0,-3-2 3 15,5 3 2-15,-3-1 2 0,1 0-9 0,-2 0-2 16,2-2 3-16,0 1-3 0,-2 5 4 0,3-5-2 16,0 2 1-16,0-2 1 0,-1-2-2 0,0 2 3 15,1-2 0-15,-1-2-2 0,-3 0-2 0,-4-3-2 16,1-2 3-16,-2 0 1 0,0-2-10 0,0 1 9 0,-1-1 1 16,0 2-3-16,-3-4 4 0,-1-1-5 15,5 4 1-15,-5-4 1 0,4 3-6 0,-4-3 3 16,0 0 1-16,1 4-1 0,-1-4 4 0,2 5-19 0,-2-5-18 15,0 0-29-15,0 0-64 0,0 0-128 0,0 0-276 16,-13-10 122-16</inkml:trace>
  <inkml:trace contextRef="#ctx0" brushRef="#br0" timeOffset="7591.43">19936 4538 86 0,'0'0'156'16,"0"0"-18"-16,-4-4-6 0,4 4-5 0,0 0-9 15,0 0-8-15,0 0-9 0,0 0-4 0,0-5-9 0,0 5-8 16,0 0-10-16,0 0-8 0,0 0-9 0,0 0-4 16,0 0-7-16,0 0-3 0,0 0-5 0,0 16 2 15,4-11-7-15,-3 2-2 0,3 4-3 0,0 0 0 16,-4 1-6-16,4 0 4 0,0 4-1 0,0 0-4 15,-3 3 4-15,5-2-4 0,-3 1 3 0,1 3 2 16,1 3-5-16,-1 0 1 0,-2-4 2 0,6 3-10 16,-4-3 2-16,-1 0 2 0,0-4-1 0,2 4-1 15,-1-3-12-15,1 0 11 0,-2 0 3 0,-1-3-5 16,2-2 3-16,-3 1-1 0,1-4-3 0,0 1 2 16,-1-1-3-16,-1-1 0 0,2-2-3 0,0 2 2 15,-2-5-1-15,3 4 2 0,-3-3-1 0,1 0-11 16,0 0-18-16,1 1-25 0,-1-1-21 0,-1-1-41 0,3-1-40 15,-3-2-135-15,0 4-309 0,0-4 137 0</inkml:trace>
  <inkml:trace contextRef="#ctx0" brushRef="#br0" timeOffset="8083.04">19563 4430 45 0,'-5'5'119'0,"4"1"-3"16,-3-1-11-16,-1 6-13 0,0-1-1 0,-2 1-7 16,2 2 4-16,-1 2-3 0,-2 0-9 0,-1 2 7 15,-4 6-3-15,3 0-10 0,1 1-2 0,-1 1-2 16,-2 5 7-16,3-4 2 0,1 5-3 0,1-5-3 15,-2 3-8-15,3-2-4 0,0 4-5 0,-1-2-3 16,1-5-4-16,-1 3-6 0,2-3-5 0,-1-7 0 16,2 3 0-16,0-3-4 0,-1-1 2 0,1-3-3 15,2-1-2-15,-2-2-1 0,-1 1-1 0,4-3-2 0,-2 0 1 16,2-2-7-16,-2 1-1 0,-1 1 0 0,3-3-1 16,-3-1-2-16,0 1 4 0,2 2-13 15,-1-4 3-15,-2 3-24 0,4-5-26 0,-3 2-38 0,4-3-57 16,0 0-196-16,0 0-363 0,-13-6 161 0</inkml:trace>
  <inkml:trace contextRef="#ctx0" brushRef="#br0" timeOffset="10071.82">19328 4334 104 0,'0'0'138'15,"0"0"-9"-15,0 0-13 0,-4-1-13 0,4 1-10 16,0 0-11-16,0 0-6 0,0 0-9 0,0 0-9 15,0 0 1-15,0 0-8 0,0 0-2 0,0 0-8 16,0 0 0-16,0 0-8 0,-11 0-6 0,11 0 2 0,-8 0-2 16,0 1 0-16,1 0-1 0,0 3 0 15,-6-1-2-15,2 2 2 0,-7-1-10 0,0 1 1 0,-2 2-2 16,-1 1 2-16,-6 1-5 0,2 0 2 0,-3 4 2 16,0-1-6-16,-3 2 4 0,0 0 0 0,1 3-4 15,-1-1 2-15,-1 1-3 0,4 4 2 0,-5 0-4 16,0-2 0-16,3-1-2 0,-1 0 1 0,5-3 1 15,1 4 7-15,-3-4-10 0,4 1 3 0,-2-2-3 16,7-3 2-16,3-2-6 0,-2-1 6 0,4 1-3 16,-3-1-1-16,3 0 3 0,0-4-4 0,0 5 3 15,0-4-2-15,4 1 3 0,-2-2-2 0,1 0 0 0,2 0 0 16,-2 0-1-16,4 1 1 0,-1-2 3 0,3-1-6 16,0 1-1-16,-3-2-18 0,4 2-20 15,4-3-21-15,-6 2-16 0,3 0-22 0,3-2-33 0,0 0-91 16,0 0-240-16,0 0 106 0</inkml:trace>
  <inkml:trace contextRef="#ctx0" brushRef="#br0" timeOffset="27798.7">18311 10947 55 0,'0'0'131'0,"0"0"-11"0,0 0-13 0,0 0-3 16,0 0 1-16,-5 8-18 0,5-8-2 0,-3 5-7 16,3-5-2-16,-1 3-9 0,1-3-6 0,-3 2-16 0,3-2 7 15,0 0-3-15,-1 4-2 0,1-4 1 0,0 0-4 16,0 0-3-16,-3 3 3 0,3-3 2 0,0 0 1 15,0 0-6-15,0 0 5 0,0 0-4 0,0 0-4 16,0 0 0-16,-2 3-3 0,2-3 0 0,0 0-2 16,-5 2-4-16,5-2 1 0,-4 4-2 0,4-4-2 15,-3 4 4-15,3-4-9 0,-1 4 0 0,1-4-3 0,-1 3 4 16,1-3 1-16,0 0 4 0,0 0 1 0,-4 2 4 16,4-2 4-16,0 0 4 0,0 0 4 0,0 0 3 15,0 0 4-15,0 0 4 0,0 0 2 0,0 0-5 16,0 0 5-16,0 0 4 0,0 0-6 0,0 0-2 15,0 0 0-15,0 0-6 0,0 0-2 0,0 0-4 16,0 0-4-16,0 0-4 0,0 0-2 0,0 0-4 16,0 0-2-16,0 0-12 0,0 0 9 0,0 0-2 15,0 0-3-15,0 0-10 0,22-2 6 0,-11 0-1 16,0 2-3-16,0-1 1 0,3 1-1 0,-1 0-1 0,0-3-1 16,1 3 0-16,-3-1 0 0,2 0-3 0,1 1 2 15,-4-2-3-15,4 1 2 0,-1-1-1 0,1 2 0 16,-2 0-3-16,-2-1 4 0,0 1-6 0,-2 0-2 15,-2 0-4-15,4-1-4 0,-3 0-4 0,0 0-7 16,-7 1-2-16,11 0-7 0,-7-1-10 0,-4 1-1 16,8-2-9-16,-5-1-2 0,-3 3-6 0,4-2-9 0,-4 2-4 15,0 0-11-15,0 0-8 0,0 0-5 0,0 0-11 16,0 0-2-16,0 0-18 0,0 0-8 0,0 0-33 16,-25 2-150-16,20 3-344 0,1-3 152 0</inkml:trace>
  <inkml:trace contextRef="#ctx0" brushRef="#br0" timeOffset="28165.39">18355 11057 177 0,'-8'0'166'0,"8"0"-11"16,0 0-9-16,-11-1-17 0,11 1-9 0,-6-5-5 15,6 5-7-15,-7-1-2 0,7 1-7 0,0 0-10 16,0 0-12-16,-8 0-10 0,8 0-3 0,0 0-7 15,0 0-4-15,-5 0-2 0,5 0-7 0,0 0-1 16,0 0-7-16,0 0-4 0,0 0-4 0,0 0-4 16,0 0-3-16,0 0-1 0,0 0-6 0,-7 1 4 0,7-1 0 15,0 0-3-15,0 0 0 0,0 6-2 0,0-6 0 16,0 0-5-16,0 4 10 0,0-4-3 0,0 0 4 16,1 6-1-16,-1-6-2 0,2 4 6 0,-2-4 3 15,4 5-1-15,-2-5 3 0,-2 0 1 0,9 3-5 16,-4-2 5-16,2-1 0 0,3 0 3 0,4 0-4 15,-1 0-2-15,10-1-3 0,-7-2 1 0,3 2-1 16,2-2-5-16,-4-2-1 0,3 2-1 0,0 0-2 16,-3 0-3-16,-3-3-18 0,-4 4-17 0,2-2-18 0,-1-1-26 15,-1-3-19-15,2 4-15 0,-2-2-27 0,-3-3-43 16,-1 5-163-16,-1-3-364 0,0 1 161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47:37.674"/>
    </inkml:context>
    <inkml:brush xml:id="br0">
      <inkml:brushProperty name="width" value="0.05292" units="cm"/>
      <inkml:brushProperty name="height" value="0.05292" units="cm"/>
      <inkml:brushProperty name="color" value="#002060"/>
    </inkml:brush>
  </inkml:definitions>
  <inkml:trace contextRef="#ctx0" brushRef="#br0">27259 9208 2 0,'0'0'141'16,"0"0"-8"-16,0 0-12 0,0 0-7 0,-5-2-8 15,5 2-2-15,0 0-12 0,0 0-3 0,0 0-6 16,0 0-4-16,0 0 0 0,0 0-3 0,0 0-6 16,0 0-3-16,0 0-5 0,0 0 0 0,0 0-8 0,0 0-3 15,0 0-5-15,0 0-3 0,0 0-2 0,0 0-8 16,0 0 0-16,0 0-7 0,0 0 2 0,0 0-6 15,0 0-1-15,-6-2-5 0,6 2-7 0,0 0 4 16,-3-1-1-16,3 1 1 0,0 0-2 0,0 0 0 16,0 0-3-16,-8 0-2 0,8 0-5 0,0 0 8 15,0 0-5-15,0 0 5 0,0 0-5 0,0 0-4 0,0 0 3 16,0 0 4-16,0 0-5 0,0 0 3 0,0 0 0 16,-8 1-3-16,8-1-2 0,0 0-1 15,0 0 2-15,0 0 2 0,0 0 2 0,0 0-3 0,0 0 0 16,0 0 1-16,0 0 1 0,0 0-4 0,0 0 0 15,0 0 0-15,0 0-2 0,0 0 5 0,0 0-12 16,0 0 9-16,0 0 2 0,0 0 6 0,0 0-3 16,0 0 2-16,0 0 3 0,0 0-1 0,0 0 3 0,0 0 1 15,0 0-1-15,0 0 4 0,0 0 3 16,0 0 2-16,0 0-4 0,0 0 2 0,0 0 4 16,0 0 1-16,0 0-2 0,0 0-1 0,0 0-1 0,0 0 0 15,0 0 0-15,0 0-3 0,0 0-2 0,0 0-3 16,0 0-4-16,0 0 5 0,0 0-2 0,0 0 1 15,0 0-2-15,0 0 0 0,13 4-3 0,-13-4-2 16,8 1 2-16,-8-1-2 0,4 1 4 0,-4-1-26 16,9 3 3-16,-5-3 0 0,-4 0-3 0,7 1 6 15,-7-1-1-15,12 0 6 0,-12 0-2 0,5 1 0 16,1-1 0-16,0 0 0 0,-6 0 7 0,11 3-3 0,-7-1-1 16,1-2 0-16,-5 0 3 0,13 2-2 15,-9-2-2-15,2 1 4 0,2 2-1 0,-3-2 1 0,3-1 4 16,-2 0-3-16,1 1-1 0,-1 1 1 0,2-1-4 15,-8-1 4-15,11 1 0 0,-11-1-1 0,10 0 2 16,-4 3 2-16,-4-3-4 0,-2 0 2 0,9 0-2 16,-4 1 3-16,-5-1 2 0,10-1-4 0,-10 1-1 15,8 0 2-15,-8 0 0 0,9 0 0 0,-9 0-1 16,6 0 0-16,-6 0 3 0,7 0-4 0,-7 0 4 16,7 0-4-16,0 1 1 0,0-1 1 0,-3 2-1 0,-4-2 2 15,13 1-1-15,-7-1 2 0,2 0-2 0,-3 1 0 16,0 1-2-16,-5-2 3 0,13 1-2 0,-8 0 1 15,-5-1-1-15,12-1 0 0,-7 1 1 0,1 1 0 16,-6-1-1-16,9 0 0 0,-4 0-1 0,0 0 1 16,-5 0 0-16,9 3 3 0,-9-3-5 0,10-3 2 15,-10 3 5-15,10 3-2 0,-10-3-1 0,10 0-1 16,-4 2 0-16,-1-2-1 0,-5 0 2 0,10 0-1 0,-3 0 1 16,0 0 1-16,0 2-2 0,-1 0 0 15,1-1 1-15,-1 1-2 0,0-1 0 0,-1-1 1 0,1 2-2 16,0-1 3-16,-1 0-3 0,-5-1 4 0,13 3-3 15,-11-2 2-15,2 0-1 0,-4-1-1 0,9 0 0 16,-5 2 1-16,-4-2 1 0,10 1-4 0,-6 0 6 16,-4-1-3-16,8 1 2 0,-8-1-4 0,11 2 5 15,-6-1 0-15,1-1-4 0,-1 2 2 0,-5-2-2 16,6 2-1-16,-1 1 0 0,-5-3 2 0,10 0 1 16,-5 1-4-16,-1 0 3 0,-4-1 1 0,9 0-3 0,-9 0 3 15,9 0 2-15,-5 2-2 0,-4-2 4 0,6 0-4 16,0 0-2-16,-6 0 2 0,7 1-1 0,-7-1 0 15,12 0 1-15,-8 1 0 0,-4-1-2 0,7 1 0 16,-2-1 1-16,-5 0-2 0,12 2 1 0,-8-2 1 16,-4 0 0-16,7 0 0 0,-7 0-1 0,9 0-1 15,-9 0 1-15,9 0 0 0,-4 0-1 0,-5 0 2 16,9 0-1-16,-9 0 0 0,9 0 1 0,-9 0 0 16,10 0 0-16,-6 0 0 0,-4 0 1 0,9 0 1 0,-2 2-3 15,-7-2 2-15,11 0-1 0,-6 0 0 16,4 2 3-16,-5-2-3 0,-4 0 2 0,10 1-4 0,-5 1 1 15,0-1 1-15,-5-1 0 0,13 0 1 0,-8 1 0 16,0 0-2-16,-5-1 2 0,9 0 0 0,-9 0 0 16,9 0 1-16,-2 0 1 0,-2 2-2 0,0-1-1 15,-5-1 2-15,10 0-2 0,-5 0 0 0,2 1-1 16,-7-1-1-16,9 0 2 0,-2 1-1 0,-2-1 0 16,4 0-1-16,-9 0 4 0,9 2-4 0,-5-1 7 15,1-1-7-15,-5 0 2 0,10 0-1 0,-3 2 2 0,-7-2 0 16,9 0-2-16,-4 0 1 0,-5 0 2 15,11 0-4-15,-4 0-2 0,-1 2 4 0,1 0 0 0,-2-1 1 16,-5-1-3-16,11 1 3 0,-4-1 0 0,-2 1-1 16,0 1 0-16,-5-2 1 0,10 0 0 0,-5 0-2 15,-5 0-1-15,10 2 1 0,-10-2 1 0,10 0-2 16,-3 0 19-16,-1 0-3 0,-6 0 0 0,13 0-2 16,-7 1-3-16,2-2-7 0,-8 1 9 0,12 0-3 15,-6 0-8-15,2 0 6 0,-1 1-5 0,-1-1 6 0,1 0-1 16,-7 0 1-16,13 0-4 0,-9 0 1 15,-4 0-1-15,11 0 0 0,-7 0 3 0,-4 0-2 0,13 0 0 16,-8 0-2-16,-5 0-1 0,10 0 0 0,-4 0 1 16,0-1 0-16,-6 1-1 0,13 0-2 0,-7 0 3 15,-6 0-4-15,11 1 6 0,-6-1-1 0,-5 0-3 16,11-1-1-16,-6 2 0 0,2-1-2 0,-7 0 1 16,13 0 3-16,-6-1-2 0,2 2 2 0,-2-1 1 15,-2 0 0-15,3 0-7 0,-8 0 5 0,10-1 3 16,-3 1 0-16,-1 1 5 0,-6-1-1 0,9 0 3 15,-9 0 2-15,10 0-5 0,-5-1 2 0,-5 1 2 16,9-2-5-16,-9 2 0 0,8 0 1 0,-8 0-1 0,9 0 1 16,-9 0-1-16,6 0 1 0,1 0-4 0,-7 0 1 15,11 0 0-15,-3 0 0 0,-8 0-2 0,9 0-1 16,-5-2 1-16,-4 2 1 0,9 0-2 0,-9 0 5 16,10 0-3-16,-10 0 2 0,9 2-6 0,-9-2 6 15,6 0 1-15,-6 0-3 0,5 0 4 0,-5 0-7 16,0 0 4-16,10 2 0 0,-10-2-1 0,7 1-1 15,-7-1-1-15,6 0 1 0,-6 0 1 0,0 0 0 16,10-1 0-16,-10 1-1 0,7 0 0 0,-7 0-4 0,6 1 2 16,-6-1 3-16,0 0 1 0,9 0 1 15,-5 0-3-15,-4 0 0 0,0 0-1 0,11 0 0 16,-11 0-1-16,6 2 5 0,-6-2-3 0,10 0-1 0,-7 1-4 16,-3-1 5-16,7 1 1 0,-7-1-3 0,6 0-4 15,-6 0 4-15,0 0-1 0,0 0 4 0,8 0-3 16,-8 0 0-16,0 0 0 0,8 0-2 0,-8 0 2 15,0 0-1-15,7-1 1 0,-7 1 0 0,0 0 2 0,0 0-3 16,0 0 5-16,11 0-8 0,-11 0-2 16,5 1 5-16,-5-1 2 0,6 1 1 0,-6-1-2 15,9 0 3-15,-9 0-3 0,5 2 2 0,-5-2 0 0,7 0-1 16,-7 0 0-16,0 0 1 0,0 0-3 0,9 0 0 16,-9 0 3-16,10 0-2 0,-10 0 0 0,5 0 1 15,-5 0-2-15,9 2 1 0,-9-2 0 0,8 0 0 16,-8 0-2-16,7 0 1 0,-7 0 1 0,7 0 0 15,-7 0 1-15,0 0 1 0,7 0-3 0,-7 0 3 16,0 0-3-16,7 0 1 0,-7 0-1 0,7 0-3 16,-7 0 4-16,8 0-1 0,-8 0-1 0,10 0-1 0,-10 0 3 15,5 0 3-15,-5 0 0 0,9 1-4 16,-9-1-1-16,7 0 2 0,-7 0-1 0,7 1 0 16,-7-1 1-16,0 0 2 0,9-1 0 0,-9 1-6 0,0 0 6 15,5 1-2-15,-5-1 0 0,0 0 0 0,9-1 0 16,-9 1 2-16,5-1-4 0,-5 1 5 0,0 0-3 15,8 1-6-15,-8-1 6 0,0 0-1 0,0 0 2 16,8 0-1-16,-8 0 3 0,0 0-2 0,7 0 1 16,-7 0-3-16,0 0 3 0,8 1-1 0,-8-1-3 15,5 0 2-15,-5 0-3 0,0 0 0 0,8 1 3 16,-8-1 1-16,0 0 1 0,6 2 0 0,-6-2-2 0,0 0 1 16,0 0-4-16,5 0 4 0,-5 0-2 0,0 0 4 15,0 0-5-15,0 0 6 0,0 0-4 16,0 0 0-16,9 0 0 0,-9 0 1 0,0 0-2 0,0 0 1 15,7 0 1-15,-7 0-3 0,0 0 3 0,5 0-1 16,-5 0 1-16,0 0 1 0,7 0-1 0,-7 0 0 16,0 0 0-16,0 0-1 0,0 0 1 0,9 0-3 15,-9 0 2-15,0 0-4 0,6-2 2 0,-6 2 1 0,0 0-4 16,0 0 6-16,9 0-3 0,-9 0-2 16,6 2 6-16,-6-2-1 0,0 0-3 0,0 0-3 15,0 0 7-15,8-2 0 0,-8 2 0 0,0 0 2 0,0 0-1 16,0 0-2-16,0 0 1 0,0 0-2 15,0 0 5-15,0 0 4 0,0 0-11 0,0 0 9 0,0 0-3 16,0 0 3-16,0 0-3 0,0 0-7 0,0 0 1 16,0 0 4-16,0 0 1 0,0 0 1 0,7 0-1 15,-7 0-2-15,0 0 3 0,0 0-1 0,5 2-2 16,-5-2-6-16,4 3 3 0,-4-3 4 0,10 2 2 16,-10-2 1-16,4 0-5 0,-4 0-1 0,5 1 2 0,-5-1 2 15,0 0-3-15,9 1 0 0,-9-1 3 16,0 0-2-16,7 1 0 0,-7-1 0 0,0 0-4 15,7 0 5-15,-7 0-2 0,4 2 2 0,-4-2-2 0,9 1 4 16,-9-1-4-16,7 1 1 0,-7-1 0 0,8 2 0 16,-8-2-2-16,9 1 4 0,-2-1-3 0,-7 0 4 15,10 2-2-15,-4-2-1 0,-6 0-2 0,9 0 1 16,-5 1-1-16,3 1 3 0,0-2-6 0,0 0 0 16,-1 0 7-16,-6 0-1 0,10 0-1 0,-4 0 0 15,-6 0 3-15,12 2 2 0,-7-2 1 0,0 0-4 16,-5 0 7-16,13 0-1 0,-8 0-1 0,0 1 0 15,-5-1-1-15,13 0 0 0,-8 1-5 0,-5-1 7 0,0 0-1 16,10-1-3-16,-10 1 4 0,8 0-4 0,-8 0 1 16,0 0-1-16,0 0 1 0,10 0-1 0,-10 0-1 15,0 0 3-15,0 0-9 0,0 0 7 0,0 0 1 16,0 0-3-16,5 1-2 0,-5-1 1 0,0 0-1 16,0 0 0-16,0 0-2 0,0 0-14 0,0 0-24 15,0 0-29-15,0 0-39 0,0 0-68 0,0 0-248 0,-25-4-458 16,16-1 203-16</inkml:trace>
  <inkml:trace contextRef="#ctx0" brushRef="#br0" timeOffset="5797.67">15108 10181 61 0,'0'0'104'0,"0"0"-5"15,0 0-9-15,0 0-4 0,0 0-3 0,0 0-14 16,0 0 0-16,0 0-4 0,0 0-6 0,0 0-1 16,0 0 0-16,0 0-6 0,0 0-6 0,0 0 2 15,0 0-6-15,0 0 0 0,0 0-5 0,6 0-3 16,-6 0 0-16,0 0-4 0,0 0 3 0,0 0-8 16,0 0-7-16,0 0 5 0,0 0-2 0,0 0 0 0,0 0 2 15,0 0-3-15,0 0 2 0,0 0 3 0,0 0-5 16,0 0-3-16,0 0 3 0,0 0-1 0,0 0-4 15,0 0 1-15,0 0-3 0,0 0 0 0,0 0 1 16,0 0 0-16,0 0-1 0,0 0-1 0,0 0-3 16,0 0 1-16,0 0 3 0,0 0-1 0,6-3-5 15,-6 3 3-15,0 0 1 0,7-2-6 0,-7 2-1 16,10 0 3-16,-10 0-1 0,11 0-3 0,-6-2 4 0,8 4-5 16,-5-2 0-16,-2 0 0 0,6 0 7 15,-1-2-4-15,-2 2 1 0,4 0-1 0,-3 0 0 0,0 0 0 16,2 2 0-16,-1-4 2 0,2 2-4 0,-1-1 0 15,-1 1-2-15,2-1 7 0,-3 1-7 0,2 1 0 16,0-1 0-16,0 0-1 0,-2 1 2 0,0-1-2 16,3 2 3-16,-4-2 0 0,4 2-3 0,-3-2 1 15,3 3 0-15,-3-2 2 0,3 1-2 0,1-2-6 0,-3 1 5 16,3-1 3-16,-1 1-1 0,1-2 2 16,-1 1-2-16,2 1 3 0,-2-1 2 0,0 0-5 0,1-1 2 15,-4 1-2-15,4 0 3 0,-2-1-1 0,-2 1 3 16,3 0-1-16,-3 0-5 0,3 0 3 0,-3 0-4 15,0-2 3-15,0 4 0 0,1-4 3 0,-1 2-6 16,1 0 5-16,-2 0-2 0,4 2-3 0,-3-4 2 16,1 4-2-16,0-1 5 0,0-2 1 0,1 2-5 15,1-1 0-15,-3 0 2 0,2-1-1 0,0 2-2 16,-3-2 0-16,-1 1-2 0,2 1 1 0,0-2 2 16,1 1-2-16,0-2 2 0,-3 2 1 0,2 2-1 0,1-2 1 15,0 0-3-15,-2 0-1 0,5 0 2 16,-7-2 4-16,5 2-5 0,-2 0 1 0,3 0 3 0,-3 0 5 15,3-1-7-15,-3 2-1 0,3-1 3 0,-3-1-4 16,2 1 2-16,0 0-2 0,-1 0 0 0,-2 0 5 16,2 0-4-16,-1 0 7 0,1 0-11 0,1 0 3 15,1 1 5-15,-2-1-2 0,-2 0-6 0,3 0 3 16,-2-1 0-16,0 1 1 0,2 1-2 0,-2-1 0 0,2 0 2 16,-2-1 4-16,-1 2-6 0,1-1 0 15,-1 2 1-15,2-2 4 0,0 0-3 0,-5 0-5 0,3 1 7 16,1-1 3-16,1 0-1 0,-1 0-5 0,1 0 0 15,-2-1 4-15,5-1-2 0,-5 2-1 0,1 0 0 16,1 0 3-16,0 0-4 0,1 0-1 0,-1-1-1 16,1 1 3-16,-1 0 1 0,-2 1-2 0,3-2 1 15,-1 2 0-15,-3-1-6 0,-1 0 9 0,1 2-1 16,1-2-1-16,-1-2-1 0,1 4 0 0,-3-4 0 16,2 4-2-16,-1-2 0 0,0-2 3 0,1 4 1 15,0-4-4-15,0 4 1 0,-2-2 0 0,7 1 3 16,-8-2-4-16,4 1 2 0,0 0-3 0,1 0 5 15,-2 1-1-15,0-1 4 0,-3 1 1 0,4-1-9 0,-3 2 6 16,2-2-3-16,-3 0 0 0,5 0 2 0,-2 0-3 16,1 1 3-16,1-1-3 0,-1 0 0 15,-3-1-2-15,5 2 2 0,-3-1 1 0,1 0-3 0,-1 0 3 16,1 0 0-16,1 0 0 0,-1 0-1 0,0 0 5 16,4 0 0-16,-7 0-6 0,3 0 2 0,4 0-4 15,-4 0 4-15,0 1 2 0,4-2-2 0,-3 1 6 16,-1 0-6-16,0 0-1 0,0 0 1 0,-1 1 0 0,2-1 1 15,0 0 0-15,-2 0-1 0,-1 0-1 0,5 0-2 16,-2 0 1-16,0 0 2 0,2 0 1 0,-1-1 0 16,-1 2-1-16,1-1 0 0,-1 0-1 0,1 0 7 15,-2 0-8-15,3 0 2 0,-1 0 1 0,-2 0 0 16,3 0-3-16,-2 3 1 0,0-3-2 0,1 0 0 16,1 0-2-16,-2 0 5 0,1 1 2 0,0-1-4 15,-1 0 5-15,2 0 2 0,-2-1-4 0,2 2 1 16,0-1 0-16,-3 0-4 0,4-1 2 0,1 1 3 15,-5 0-5-15,0 0 4 0,5 0 1 0,-5 0 0 16,0 0-3-16,2 0 0 0,-2 0-1 0,-1 0 2 0,4-3-5 16,-6 3 3-16,2 0 1 0,0 3 0 15,-1-6-2-15,1 3 3 0,-2 0-1 0,2 3 0 16,-1-3-2-16,0 0 1 0,0 0-1 0,1 0 1 0,0 0 0 16,-2 0-1-16,3-3 1 0,0 6 3 0,-3-6 2 15,2 3-5-15,1 0-1 0,1 0 2 0,-1 0 1 16,3 0 0-16,-2 0-1 0,0 3-5 0,-1-6 7 15,3 3-3-15,-2 0 3 0,0 0-1 0,0 0-3 0,-1 0 5 16,2 0-3-16,-3 0 0 0,1 0 1 16,-1 0-1-16,2-1-7 0,2 1 8 0,-1 0 1 15,-2 0-2-15,0 0-1 0,0 0-1 0,0 0 0 0,1 0 3 16,-2 0-2-16,0 0 3 0,-2 0 0 0,3-1-1 16,-1 2 0-16,1-1-2 0,2 0 1 0,-3 0 0 15,-2 0 3-15,2 0-3 0,2 0 1 0,-1 0 2 16,-1 0-4-16,2 0 4 0,-3 0-1 0,4 0-7 15,-2 0 7-15,2 1-1 0,-2-1 1 0,0 0-1 16,1 3-2-16,-2-3 2 0,-3 0 1 0,4 0-7 16,0 0 5-16,-3 0 1 0,1 0 4 0,-1 0-3 15,3 0 0-15,-4 0-4 0,-5 0 2 0,12-3-1 16,-6 3 1-16,3 0-2 0,-1 0 2 0,-2 0-3 0,2 0 5 16,1 0-1-16,-2-1 1 0,0 1-3 0,0 0 4 15,5-1-4-15,-3-1 0 0,-1 2 5 0,0 0-5 16,3-1-1-16,0 2-1 0,-1-2 2 0,2 1 2 15,-2-1-2-15,3 1 2 0,-3 0 1 0,3-2-2 16,-4 1-2-16,1 1 4 0,1 0-4 0,-2 0 2 16,-1 0 2-16,0 0-4 0,3-3 3 0,-3 3-1 15,0 0 1-15,0 0-1 0,0 0 0 0,1 0-2 16,-2 0 2-16,3 0-2 0,-4 0 1 0,3 0-2 0,1 0 4 16,-2-2-1-16,1 2-1 0,0 0 2 15,1 0-1-15,-1-2-1 0,3 1-1 0,-1 1 4 0,2 0 4 16,-2-1-3-16,0 1-2 0,1-1 3 0,1-1-6 15,0 2 3-15,2-1 0 0,-3 1-2 0,2-1 0 16,-1 0-2-16,-1 1 0 0,1 0 0 0,0-2 5 16,1 2-2-16,-1 0 1 0,1-3 1 0,-4 3-3 15,3 0 1-15,-2 0-3 0,0 0 2 0,-1 0 1 16,-3 0 0-16,1 0 0 0,0-1 1 0,0 1 2 16,0 0-4-16,0 0 2 0,-2-1 0 0,-6 1 0 0,13 0-1 15,-5-2 1-15,-2 2-3 0,1-1 3 0,-1 1-1 16,4-1 1-16,-2 0-4 0,-2 1 1 0,3-2 4 15,0 1 0-15,0 1-2 0,0-1 0 0,0 0-1 16,-1 2 3-16,-2-2-2 0,8 1 3 0,-5 0-2 16,1 0-3-16,-2 0 2 0,2-2-2 0,1 4 1 15,-4-2 1-15,3-2 0 0,-2 2-2 0,0 0 2 16,1 0 0-16,1 0 2 0,0 0-3 0,0 0 4 0,-1 0-5 16,-4 0 0-16,7-3 1 0,-5 3 3 15,5 0-4-15,-3 0 2 0,1 0 0 0,-1 0-4 16,0 0 1-16,4-1 2 0,-3 1 5 0,2-1-2 0,-1 1-3 15,-1 0 0-15,3 0 1 0,-1 0 1 0,-1 0-4 16,2-2 4-16,-3 2-3 0,5 0 3 0,-6-1-1 16,4 1 0-16,-3 0-1 0,2 0 2 0,-2-1-4 15,0 2 6-15,-1-2-6 0,3 1 6 0,-3 0-3 16,1 0 1-16,-2 0-2 0,0 0 4 0,0-1-3 16,2 1 0-16,-2 0 3 0,4 1-2 0,-3 0-1 15,-2-1 2-15,1 0-1 0,1 0 4 0,0 1 0 0,2-1 9 16,1-1-5-16,-2 0-1 0,4-2 5 0,-4 3 0 15,3 0 1-15,0 0 0 0,-3 0 0 16,7-2 4-16,-7 2-2 0,5 0 3 0,-2 0-3 0,6 0 2 16,-2 2 1-16,1-4 2 0,-2 2-3 0,-2 2 0 15,4-2-3-15,-4 0-2 0,-1 2 1 0,2-4-2 16,-2 4-4-16,0-2 1 0,1 2 2 0,0-3-4 16,-1 2 1-16,0-1-2 0,-2 1 1 0,1-1-1 0,-1 0-5 15,-1 0 4-15,2 0 3 0,1 0-6 16,-4 0 3-16,2 0-2 0,0 2 0 0,1-2-2 15,-5 1 1-15,5-1 1 0,-4 0-1 0,1 0 1 0,1 1-1 16,0-1-2-16,2 0 2 0,0 0 0 16,-1 0-1-16,-1 0-1 0,1 0 0 0,0 3 0 0,0-3 1 15,1 0 0-15,-1 0 0 0,-2 0 1 0,-1 2 0 16,0-1-1-16,3-1-2 0,-5 0 0 0,2 1 1 16,1-1 3-16,1 1-1 0,0-2-1 0,1 1-2 15,-5 1 2-15,7-2-2 0,-3 1 1 0,-2 1-2 16,1-1 4-16,1 2 0 0,0-2-1 0,2 1-2 0,-6 0 3 15,3-2-1-15,2 2-3 0,-3 0-2 0,1 1 5 16,-2-2 2-16,5 0-3 0,-3 1 0 0,3-1 2 16,-5 0 1-16,2 1-3 0,3-1 1 0,-1 0 1 15,2 3-3-15,-8-3 1 0,4 0 3 0,0 0-3 16,0 0 4-16,5 2-7 0,-6-2 3 0,2 0 0 16,3 0-3-16,-4 1 3 0,1-1 0 0,1 1 0 15,-4-1-2-15,3 0 4 0,-1 0 1 0,-1 1-2 0,-1-1-2 16,1 0-1-16,3-1 4 0,1 2-3 15,-7 1-3-15,5-2 5 0,-5 0-1 0,3 0-2 0,0 0 1 16,-1 1 1-16,1-2-2 0,-8 1 2 0,17 0 0 16,-8 0 1-16,-2 1 1 0,1-2-2 15,2 1 0-15,0 1-1 0,-1-1 2 0,3 1-2 0,-5-1 2 16,1 1-2-16,0-1 0 0,2 0 3 0,2 0-2 16,-5 0 2-16,1 0-4 0,2 0 2 0,-1 0 2 15,1 0 13-15,-1-1-1 0,0 1 1 0,-1 1-3 16,-2-1-2-16,3 0-2 0,-1 0-2 0,0-1 2 15,-1 1-5-15,1 0 0 0,-8 0 1 0,14 0 1 16,-5 0-2-16,1 0 2 0,-2 1 0 0,2-1-1 16,-1 0-2-16,0 2 1 0,-3-4-1 0,3 4-1 0,1-2 1 15,-2 0 1-15,2 0-3 0,-1 2 0 0,2-2 1 16,-1 0 2-16,-3 0-1 0,5 0-1 0,-6 0-1 16,4 0 3-16,1 0 0 0,-5 0-1 0,4 0-2 15,-2-2 3-15,1 2-4 0,1 0 1 0,-2 0 3 16,-1 0-3-16,3-2 3 0,-2 2-3 0,4-1 1 15,-6 1 1-15,6 0-2 0,-5 0 1 0,0 0 1 16,2 0-2-16,2-1-5 0,-4 0 7 0,0 1-2 0,1 0-3 16,-8 0 3-16,15-2 2 0,-7 2-10 0,-2 0 8 15,3 0 3-15,-4-1-3 0,3 0-5 16,-3 0 2-16,4 1 3 0,0 0 0 0,-4-2-3 0,3 4 0 16,-8-2 6-16,14-2-4 0,-9 2 2 0,-5 0-6 15,9 0 8-15,-4 0 2 0,1-3-7 0,-6 3 5 16,12 0-1-16,-7 0-2 0,0-1-3 0,-5 1 5 15,12 0-1-15,-7-1 0 0,1 1 0 0,1-2-5 16,-2 1 6-16,-5 1 1 0,12 0-4 0,-6-1-1 16,-1 0 4-16,1-1 0 0,-6 2-1 0,14 0 1 15,-9-1-4-15,-5 1 2 0,13 0 2 0,-7 0-2 0,-6 0 0 16,13 0 2-16,-9-1-3 0,1 0 3 0,-5 1 0 16,10-2-1-16,-10 2-3 0,8 0 2 15,-3 0 0-15,-5 0 2 0,7-3-1 0,-7 3 1 0,7-1-2 16,-7 1-4-16,7 0 3 0,-7 0 1 0,6-3 1 15,-6 3-2-15,9-1 1 0,-9 1 0 0,9-1-2 16,-9 1 4-16,8 0-2 0,-5-1 3 0,-3 1-5 16,0 0 2-16,11 0-1 0,-11 0-1 0,7 0 1 0,-7 0-2 15,8 1 5-15,-8-1-4 0,6-1 5 0,-6 1 0 16,0 0-3-16,0 0-1 0,0 0-4 16,8-2 6-16,-8 2-5 0,0 0 9 0,0 0-1 0,0 0-5 15,0 0 3-15,0 0 0 0,8 0 1 0,-8 0-1 16,0 0 1-16,0 0-2 0,0 0 0 0,5-2 0 15,-5 2-1-15,0 0 3 0,0 0-1 0,0 0-3 16,7-1-2-16,-7 1 0 0,6-1 3 0,-6 1 1 16,7 1 0-16,-7-1-1 0,9-1 0 0,-9 1-2 15,9 1 4-15,-4-1-5 0,-5 0 3 0,8 1-1 16,-8-1 2-16,7 0-3 0,-7 0 1 0,0 0 1 0,9 2 2 16,-9-2-3-16,0 0 1 0,8-2 2 0,-8 2-4 15,0 0 3-15,8 0 0 0,-8 0 0 0,0 0-1 16,9-1-1-16,-9 1 2 0,0 0 1 0,9 0-2 15,-9 0-2-15,6 0 2 0,-6 0 2 0,8 1-2 16,-8-1 0-16,6 0 1 0,-6 0-2 0,0 0 1 16,9 0 1-16,-9 0-2 0,0 0 2 0,4 2-1 15,-4-2-1-15,0 0 1 0,0 0 0 0,0 0 0 16,0 0-1-16,0 0 2 0,0 0 0 0,6 0-2 16,-6 0 2-16,0 0-2 0,0 0 2 0,0 0-2 15,0 0 1-15,0 0 1 0,0 0-2 0,0 0-5 0,0 0 6 16,0 0-1-16,0 0 0 0,0 0 2 0,0 0-3 15,0 0 5-15,0 0 3 0,0 0 2 16,0 0-2-16,0 0 0 0,0 0 1 0,0 0-1 0,0 0 2 16,0 0 4-16,0 0-3 0,0 0 0 0,0 0 0 15,0 0-7-15,0 0 5 0,0 0 1 0,0 0 2 16,0 0-3-16,0 0 0 0,0 0-4 0,0 0 3 16,0 0 3-16,0 0-3 0,0 0 1 0,0 0-2 0,0 0-2 15,0 0-4-15,0 0 7 0,0 0-2 16,0 0-1-16,0 0-3 0,0 0 1 0,0 0 6 15,0 0 1-15,0 0 1 0,0 0-1 0,0 0 3 0,0 0-8 16,0 0 1-16,0 0 5 0,0 0-5 0,0 0 5 16,0 0-3-16,0 0-1 0,0 0 0 0,0 0-1 15,0 0 1-15,0 0-2 0,0 0 0 0,0 0 0 16,0 0 0-16,0 0-1 0,-2-8 1 0,2 8-2 16,0 0 0-16,0 0 3 0,0 0 1 0,0 0-7 15,0 0 2-15,0 0 1 0,0 0 1 0,0 0-2 16,0 0 1-16,0 0 3 0,0 0-4 0,0 0 3 0,0 0-3 15,0 0 0-15,0 0 1 0,0 0 0 16,0 0 0-16,0 0-2 0,0 0 4 0,0 0-5 16,0 0 5-16,0 0-2 0,0 0 0 0,0 0 0 0,0 0-3 15,0 0 0-15,0 0-4 0,0 0 5 0,0 0 0 16,0 0 2-16,0 0-2 0,0 0 1 0,0 0 1 16,0 0 0-16,0 0-2 0,0 0 2 0,0 0-1 15,0 0-2-15,0 0 0 0,0 0 4 0,0 0 0 16,0 0 0-16,0 0 0 0,0 0-2 0,0 0-1 15,0 0 2-15,0 0-2 0,0 0 1 0,0 0 3 16,0 0-3-16,0 0-1 0,0 0 2 0,0 0-1 16,0 0 0-16,0 0-2 0,0 0 2 0,0 0 0 0,0 0 0 15,0 0 1-15,0 0 1 0,0 0-2 16,0 0 0-16,0 0 0 0,0 0 1 0,0 0-3 0,0 0 1 16,0 0 0-16,0 0 2 0,0 0 0 0,0 0-2 15,0 0 2-15,0 0-1 0,0 0-1 0,0 0 3 16,0 0-1-16,0 0-4 0,0 0 3 0,0 0 1 15,0 0-1-15,0 0-1 0,0 0 2 0,0 0 0 0,0 0-2 16,0 0 1-16,0 0 2 0,0 0-4 16,0 0 1-16,0 0 0 0,0 0 0 0,0 0 2 15,0 0 0-15,0 0 1 0,0 0-3 0,0 0 2 0,0 0 2 16,0 0-3-16,0 0 2 0,0 0-3 0,0 0 0 16,0 0 1-16,0 0-3 0,0 0 5 0,0 0-4 15,0 0 5-15,0 0-3 0,0 0-1 0,0 0 0 16,0 0 3-16,0 0-3 0,0 0 0 0,0 0 0 15,0 0 2-15,0 0-2 0,0 0 1 0,0 0-1 16,0 0 2-16,0 0 1 0,0 0-3 0,0 0 1 16,0 0 1-16,0 0-2 0,0 0 1 0,0 0 0 15,0 0-5-15,0 0 6 0,0 0-4 0,0 0 3 0,0 0 0 16,0 0-3-16,0 0 5 0,0 0 0 16,0 0-3-16,0 0 2 0,0 0-2 0,0 0 5 0,0 0-6 15,0 0 0-15,0 0 2 0,0 0 2 0,0 0-2 16,0 0-1-16,0 0 0 0,0 0 3 0,0 0-3 15,0 0 3-15,0 0-2 0,0 0 2 0,0 0-2 16,0 0 0-16,0 0 0 0,0 0 0 0,0 0 2 16,0 0-3-16,0 0 3 0,0 0-3 0,0 0 0 15,0 0 3-15,0 0 0 0,0 0 0 0,0 0-1 16,0 0 0-16,0 0 0 0,0 0 0 0,0 0-2 0,0 0 1 16,0 0 0-16,0 0 2 0,0 0-4 0,0 0 1 15,0 0 1-15,0 0-3 0,0 0 5 16,0 0-3-16,0 0-3 0,0 0 5 0,0 0 0 0,0 0-1 15,0 0 0-15,0 0-2 0,0 0 3 0,0 0 2 16,0 0-1-16,0 0 0 0,0 0 0 0,0 0-2 16,0 0 1-16,0 0-1 0,0 0-2 0,0 0-1 15,0 0 5-15,0 0-2 0,0 0-1 0,0 0 3 16,0 0-3-16,0 0 1 0,0 0 1 0,0 0-4 16,0 0 5-16,0 0-1 0,0 0-1 0,0 0 2 15,0 0-2-15,0 0 0 0,0 0-1 0,0 0-5 0,0 0 8 16,0 0-1-16,0 0 0 0,0 0-2 0,0 0 0 15,0 0 2-15,0 0-1 0,0 0-1 0,0 0 1 16,0 0 1-16,0 0 0 0,0 0-1 0,0 0 1 16,0 0-1-16,0 0-2 0,0 0 3 0,0 0-7 15,0 0 6-15,0 0 0 0,0 0 0 0,0 0 0 16,0 0-1-16,0 0 1 0,0 0-1 0,0 0 4 16,0 0-5-16,0 0 4 0,0 0 0 0,0 0-1 0,0 0-2 15,0 0 2-15,0 0-1 0,0 0-1 16,0 0-1-16,0 0 2 0,0 0 1 0,0 0 1 15,0 0-1-15,0 0 2 0,12 4-3 0,-12-4 4 0,0 0-10 16,0 0-12-16,0 0-22 0,0 0-28 0,6 2-27 16,-6-2-27-16,0 0-58 0,0 0-227 0,0 0-440 15,0 0 195-15</inkml:trace>
  <inkml:trace contextRef="#ctx0" brushRef="#br0" timeOffset="9833.45">21849 11072 62 0,'0'0'88'0,"0"0"9"0,0 0 5 0,0 0-15 0,0 0 3 16,0 0-3-16,0 0-7 0,0 0 0 0,0 0-16 15,0 0-9-15,0 0 2 0,0 0-4 0,0 0-10 16,0 0-12-16,0 0 5 0,0 0-11 0,0 0 9 16,0 0-2-16,0 0 0 0,0 0 2 0,0 0 4 15,0 0 0-15,0 0 8 0,0 0 4 0,0 0-8 16,0 0 3-16,0 0 1 0,0 0 1 0,0 0-6 16,0 0 7-16,0 0-9 0,0 0 2 0,0 0-1 0,0 0-8 15,0 0 4-15,0 0-4 0,0 0-1 16,0 0-4-16,0 0 0 0,0 0-3 0,0 0 0 15,0 0-1-15,0 0-6 0,0 0 0 0,0 0-10 0,5-4 5 16,-5 4-3-16,8 0-5 0,-8 0 5 0,6 0-1 16,-6 0 2-16,9 0-1 0,-9 0-3 0,9 3 1 15,-9-3-2-15,8 1 0 0,-8-1-1 0,5 0 0 16,-5 0-2-16,10 3 0 0,-5-2 1 16,-1-1 1-16,-4 0-4 0,8 2 4 0,-4-1-3 0,2 0 1 15,-5 2-1-15,-1-3-1 0,12 2 3 0,-6-1-2 16,-1 2-1-16,3-2 0 0,-2 2 2 0,2-3 1 0,-1 3-3 15,1-2 2-15,0 2-3 0,2-2-1 0,0 0 5 16,1 0-3-16,0 1 1 0,1-2 3 0,-3 0-6 16,2 2 4-16,-1-2 0 0,-1 0 0 0,-1 0 0 15,2 0-1-15,-5 0 1 0,7 0 0 0,-6 0-1 16,3 0-4-16,0 0 2 0,3 0 1 0,-1 0 1 16,-1 3 1-16,1-3-3 0,-1-3 0 0,3 6 0 15,0-3 2-15,0 0-2 0,0 2 1 0,2-2 2 0,-2 1-2 16,1-1 1-16,4-1 0 0,-4 2 0 15,-2 0-4-15,2-1 2 0,-3 0 1 0,-3 1-2 16,5-1 1-16,-3 2 1 0,0-1-5 0,2-1 7 0,-5 1-3 16,1-1-1-16,1 0 0 0,-1 0 5 15,3 3-5-15,-1-3 1 0,-3 0 1 0,4 1 3 0,-2 1-4 16,1 0 2-16,2-1-1 0,-1 1-2 0,-2-1 1 16,-1 0 1-16,4 1 0 0,-1-1 4 0,-1 0-11 15,2-1 9-15,1 0-7 0,-2 3 10 0,2-2-6 16,-3-1-1-16,4 0 4 0,-2-1 1 0,-1 1 0 15,3 0-1-15,-4 0-3 0,4-3 1 0,-2 3 2 16,-2 0-3-16,0 0 4 0,-1 0-7 0,0 0 5 16,5 0-7-16,-2-1 10 0,-2 0-1 0,-1 1-2 15,1 0 0-15,-1 1-4 0,4-1 3 0,0 0-2 0,-2-1 1 16,2 1 0-16,-1-2-1 0,0 4 5 0,1-2-2 16,1-2-1-16,-2 2 4 0,-1-1-5 0,3 1 2 15,-1 0-1-15,0 0 0 0,-2 0-1 0,2 0 1 16,-2 0 2-16,1 0-8 0,-1 0 5 0,1 0 2 15,-3 0 0-15,1 1-5 0,-1-2 3 0,1 2 2 16,4 1-4-16,-6-2 6 0,2 1-12 0,2 0 10 16,-1-1-1-16,3 0 1 0,-2 0 0 0,-2 3 0 0,4-2-3 15,4-1 5-15,-5 2-4 0,3-2 2 16,0 1-2-16,-3-2 0 0,7 1-2 0,-2-2 6 0,-2 2-3 16,2 0 3-16,0 0-3 0,0-1 3 0,-4 1-1 15,5 0 7-15,-3-3-2 0,2 2-2 0,-6 0 3 16,2 1 2-16,4-2-3 0,-4 2-6 0,4-1 9 15,-4 2-4-15,-1-2 3 0,6 1 0 0,0 1-2 16,-3-2-2-16,-1 2 0 0,-2 1-2 0,1-1 2 0,0-1 0 16,1 1-2-16,-5-1-1 0,10 0 0 15,-8 3 3-15,6-3-4 0,-5 1 2 0,-1 1 3 16,4-1-3-16,-5 0-1 0,2 0 2 0,0-1-1 0,-1 2-1 16,-1-1-2-16,2 2 0 0,-3-1 1 15,2-2 1-15,-2 2-5 0,-1-1 6 0,0 1-3 0,1 1-2 16,0-1 1-16,-3-2 0 0,0 1 6 0,1 0-3 15,0 2-2-15,2-6 3 0,-2 3 1 0,-1 3 0 16,3-3-1-16,-1 0 0 0,3 0-1 0,-1-3-4 16,2 3 5-16,0-1-3 0,-3 0 2 0,3 0-1 15,1 0 1-15,-2 1 1 0,0-1-4 0,0-1 3 0,0 0-2 16,-1 1 0-16,-1-1 2 0,0 0 1 16,3-1-5-16,-1 2 2 0,0 0-1 0,1-1 1 0,1 1 0 15,-1 0-1-15,0 1 2 0,1-2-1 0,-1 1 0 16,-1 1 2-16,1 0 0 0,6 0-5 15,-6 0 3-15,1 0-1 0,3 0 4 0,1 0-2 0,-7 0-2 16,8 0 1-16,-6 0 2 0,1 1-4 0,-1-1 2 16,1 0 5-16,-4 0-4 0,3 0 4 0,1 0 0 15,-2 0 0-15,0-1-4 0,0 1 4 0,1 0-5 16,-1 0 2-16,0 0 0 0,-2 0-2 0,2 0 3 16,-1 0-1-16,3 0-2 0,-2-3 3 0,2 3 0 0,-3-1-3 15,2 1 0-15,2-1 0 0,1 1 2 16,-5-2-2-16,5 1 3 0,-2 0-1 0,4 1-3 0,-5 0 1 15,6-3 2-15,-6 3-1 0,4-1 4 0,-2 1 0 16,-2-3 0-16,6 2 5 0,-6 1-2 0,1-3 2 16,-1 3 1-16,1 0 1 0,-4-1-1 0,3 1-1 15,1-1 0-15,-2-1-2 0,2 1 2 0,-4 1-1 16,3 0-1-16,-1-1 0 0,0 2-2 0,2-1 2 16,-2 0-5-16,0 0 4 0,6 0-3 0,-6 1 0 15,0 1 1-15,1-2-1 0,1 0-7 0,-1 1 6 0,0 0 2 16,-2-1 0-16,3 0-3 0,0 0-1 0,-2 0 2 15,1 3-1-15,-2-3-2 0,2 0 4 0,-3 0 1 16,1 1-2-16,1 1-3 0,-3-1 2 0,1 0-3 16,3-1 3-16,-4 3-2 0,0-2-1 0,4 0 0 15,-4 1 0-15,-3-1 1 0,4 0 3 0,2-1-3 16,-2 3 5-16,3-3-3 0,-4 0 2 0,2 1 1 16,2-1 1-16,0-1 0 0,0 2 2 0,-3-1-2 15,2 0 0-15,-1 0 2 0,2 2 0 0,-1-2-1 16,-3 0 0-16,4 0-1 0,-3 0 1 0,3 0-5 15,-4 1 3-15,5-1 0 0,-2 1-2 0,-1-1 3 0,1 1-2 16,-1 0 0-16,2-2-1 0,-2 2-3 0,1-1 0 16,-2 1 3-16,2 0-1 0,0-1 2 15,-1 0 0-15,2 3 2 0,0-3-2 0,0 0-3 0,1 2 0 16,-1-2 0-16,1 0 4 0,-2 0-5 0,2 2 3 16,-4-1-2-16,2 0 1 0,1 0 1 0,-2 2-2 15,0-2 0-15,-2-1 0 0,3 2-3 0,-5-1 4 16,5-1 0-16,-6 3-2 0,3-3 0 0,-4 1-1 0,8 1 2 15,-4 0-1-15,1-1 3 0,4 0-3 16,-5-1-1-16,5 4-1 0,-2-4 2 0,1 1 0 16,-1-1 2-16,0 0-2 0,1 0 0 0,-2 0 1 0,3 0 1 15,-1 0-3-15,-1 0 0 0,1 0 4 0,0 0-1 16,1 0-4-16,-1 0 2 0,2 0 0 0,-3-1 3 16,1 1-3-16,-2 0 2 0,1-1-3 0,-6-2 3 15,7 1 1-15,-3 0-1 0,3-1 1 0,-7 3-1 16,5-5 0-16,-1 3 1 0,2-1 0 0,-1 1 0 15,0 1-7-15,-2-1 4 0,3 0 0 0,-1-1 0 16,1 2 0-16,-1 0 1 0,-1 0 0 0,-1 1-3 0,3 0 4 16,-1 0 0-16,2 0-8 0,-3-1 2 0,2 2 5 15,-2-2-8-15,3 0 10 0,-7 1-1 16,5 0-1-16,-4 0 3 0,2 0-2 0,0 0-2 0,-1 1 2 16,-1-2 1-16,-7 1-2 0,13 0-1 0,-6 0-1 15,0 1 1-15,-1-1 0 0,2 1 0 0,-1 0-2 16,3-1-2-16,0-1 3 0,-4 1 2 0,2 1-1 15,2-1-1-15,-5-1 1 0,6 2-1 0,-2-1 1 16,-2 0 0-16,2 0-4 0,0-1 5 0,0 1 1 16,-1-1-1-16,-2 1-1 0,1 0 0 0,-7 0 0 15,15-1-1-15,-9 1 2 0,2-1 0 0,3-2 2 0,0 0-1 16,-4 3 0-16,0 0 0 0,2-1-4 0,-2 0 1 16,1-1-1-16,1 1 2 0,-1 0-1 15,-1 1-9-15,1 1 11 0,-1-2 0 0,5 2 0 0,0-1 0 16,-6 0 0-16,4 0 0 0,-1 0-1 0,-2 0 3 15,-1 0-1-15,3 0-2 0,-3 1 0 0,1-1 1 16,-7 0-2-16,12-1 2 0,-5 1 0 0,-7 0 0 16,10 1 0-16,-3-1-3 0,-7 0 1 0,10-1 1 15,-10 1 1-15,10 0-4 0,-4 0 3 0,0 1 0 0,2-1-1 16,-8 0 1-16,13 0 2 0,-8 2-2 16,2-2-1-16,0 1 0 0,1-1-1 0,-3 1-1 0,3-1 2 15,3 0-2-15,1 0 1 0,-1 0 2 0,-3 0 0 16,2 0 2-16,-2 0-1 0,2 0-2 0,0 0 6 15,-2 0-7-15,2 0-4 0,2 0 7 0,-3-1-7 16,-1 1 7-16,3 1-2 0,-1-2 1 0,3 1 0 16,-2 0 0-16,-2 0 0 0,1 0 2 0,3 1-2 15,-4-1 2-15,4 3-7 0,-3-3 6 0,4 1-1 16,-5 1 1-16,3-2 1 0,-1 1-9 0,1-1 7 16,-5 1 2-16,5-2 0 0,-6 1-1 0,1 0 0 0,2 0-1 15,-2 0 0-15,0-3-2 0,0 2 4 16,-1 1-2-16,2 0 0 0,1-3 0 0,-2 3 0 15,5-1 2-15,-3 1 1 0,0-1-4 0,4-1 0 0,-3 2 0 16,2-1-1-16,2 0 4 0,-1 2-4 0,1-1 2 16,4 0 0-16,-4 1-4 0,-1-1 6 0,4 0 0 15,-3 2-4-15,0-2 2 0,-1-2 0 0,0 2 0 16,1 2 1-16,-4-1 0 0,4-2 0 0,-2 1-2 16,-2-2-2-16,3 1 1 0,-4 0 0 0,2-1 4 15,0 1-3-15,-2 0 0 0,-2 1 2 0,1-1 1 16,-1 1 0-16,2-3-2 0,0 3-1 0,-1-3 2 0,2 3-2 15,1-1 1-15,1 0-2 0,-3-1 2 0,-2 2 2 16,5-1-2-16,-3 1 0 0,0-1 1 16,0 1-2-16,0-1 1 0,-4 1-5 0,3-2 7 0,-2 2-2 15,2 0 1-15,-3-3 0 0,3 3-2 0,-1 0 0 16,0 0 2-16,-7 0-2 0,14 0-1 0,-9 0 3 16,8 0-2-16,-3 0 2 0,-4 0 0 0,3 3 0 15,2-3-2-15,-2 2-1 0,-1-2 2 0,-1 2-1 16,-2-1 1-16,1-1 1 0,0 2-1 0,0-1 2 15,-6-1-3-15,7 1 1 0,-3-1 3 0,-4 0-3 16,8 3-4-16,-8-3 7 0,0 0 2 0,0 0-3 0,0 0 2 16,0 0-1-16,9-3-6 0,-9 3 3 15,0 0 3-15,0 0-14 0,0 0-31 0,0 0-39 16,0 0-64-16,0 0-117 0,-31 0-131 0,18 0-426 0,1-2 189 16</inkml:trace>
  <inkml:trace contextRef="#ctx0" brushRef="#br0" timeOffset="12781.99">15070 11837 30 0,'-10'-1'101'15,"10"1"-11"-15,0 0-10 0,0 0-10 0,0 0-7 0,0 0-2 16,0 0-13-16,0 0 1 0,0 0-5 0,0 0 0 15,0 0-4-15,0 0 5 0,0 0 5 0,0 0 3 16,0 0-5-16,0 0 16 0,0 0-1 0,0 0 0 16,0 0-4-16,0 0 0 0,0 0-2 0,0 0 2 15,0 0-3-15,0 0-1 0,0 0-3 0,0 0 1 16,0 0 1-16,0 0 0 0,0 0-4 0,0 0 1 16,0 0-1-16,0 0-5 0,0 0 0 0,0 0-2 15,0 0-9-15,0 0 3 0,0 0 0 0,-4-5 0 16,4 5-6-16,0 0-1 0,0 0-4 0,0 0-5 0,0 0 4 15,0 0-2-15,0 0 1 0,0 0 3 16,0 0-5-16,0 0 3 0,0 0-2 0,0 0 0 0,0 0-4 16,10-5-1-16,-10 5 0 0,0 0 0 0,3-4 2 15,-3 4 2-15,6-1-2 0,-6 1-9 0,3-3 3 16,-3 3-5-16,0 0 2 0,6-2-1 0,-6 2-2 16,5-2 0-16,-5 2-1 0,8 0-1 0,-8 0 0 15,10 0 0-15,-10 0 3 0,13 0-4 0,-8 0-2 16,-5 0-1-16,12 0 0 0,-1-2-1 0,2 2 3 15,1 0 1-15,-4 0-3 0,4 0-1 0,-2 0 0 0,2 0-3 16,-3 0 5-16,2 0-2 0,-1 0 15 0,-2 0-2 16,1 0-2-16,1 2-1 0,-2-2-3 15,0-2-5-15,2 4 6 0,-2 0 0 0,0-2-2 0,-1 0 1 16,0 0-2-16,4 0-2 0,-4 0 1 0,1 2 1 16,-1-1-3-16,4-1 0 0,-3 1 2 0,3 0 0 15,0 0-2-15,1-1-1 0,-2 1-3 0,1 1 3 16,5-2-2-16,1 1-3 0,-1-1 3 0,0 3 0 15,-3-6 2-15,3 6-4 0,-2-3 4 0,0 0 2 16,-3 1-5-16,6 0 2 0,-6 1 0 0,0 1 1 16,0-3 1-16,0 1-1 0,-1 1-2 0,1-2 2 0,-2 1-4 15,0-1 3-15,1 1-5 0,-3-1 3 0,4 2 0 16,-3 1 0-16,-1-3-1 0,4 0 2 0,-3 0 0 16,2 0 2-16,-2 1-1 0,4-1-4 0,-2 0 4 15,1 0 2-15,-1 0-1 0,2 0 0 0,-1 0-2 16,0 1 2-16,1 1-1 0,-3-2 1 0,1 1 1 15,-1 2-5-15,2-2 2 0,-2-1 1 0,2 0-2 16,1 3 2-16,-1-3-2 0,0 0 2 0,-3 0 1 16,0 0-4-16,3 2 2 0,-3 1-1 0,1-3 0 0,1 0 1 15,-3 2-1-15,3-2 2 0,-1 2 1 16,2-2-3-16,1 1 1 0,0-1-4 0,-2 0 3 0,0 0 1 16,1 0 1-16,1 1 0 0,-1-1-1 0,-3 0 1 15,3 0 1-15,-1 0-4 0,-2 0 0 0,-3 0 3 16,1 0-3-16,4 0 5 0,-5 0-1 0,2 0-2 15,3 0 2-15,-5 0-3 0,1 0 1 0,2 0-1 16,2 0 0-16,-1 0 1 0,2 0 1 0,-3 3-1 0,3-3 0 16,2 0 3-16,-2 0-9 0,9 0 5 15,-4 0-1-15,-2 3 3 0,2-2-2 0,-5 0 4 16,1-1-3-16,-1 0 0 0,-1 2 3 0,0-1-5 0,-3 0 0 16,1-1 4-16,1 1 1 0,0 1-4 15,-3-1-4-15,-1 0 8 0,1-1-1 0,-3 1-1 0,2 1 1 16,0-2-2-16,0 0-1 0,-1 0-2 0,0 2 6 15,2-2-4-15,1 2 1 0,-1-2 1 0,2 1 0 16,-1-1-5-16,2 2 8 0,1 0-6 0,1-2 3 16,-2 0 0-16,2 3-1 0,0-3 0 0,0 2 0 15,0-1 2-15,-1 0 0 0,2-1-1 0,-4 0-4 16,4 0-2-16,-2 1 8 0,-2 0 0 0,0 1-6 16,-2-2 4-16,0 1 0 0,2-1-2 0,-3 0 0 15,0 0 1-15,-1 0-3 0,1 1 4 0,-7-1 0 0,14 0-1 16,-9 2 1-16,3-2-1 0,-2 1 0 0,3-1 0 15,-1 0-2-15,1 1 1 0,-1-1 1 16,3 1 0-16,-4 1-3 0,6-2 5 0,-3 0-1 0,3 0-2 16,0 0 0-16,-3 1 0 0,4-1 1 0,-2 0 1 15,1 2-1-15,-1-4-1 0,0 2 2 0,2 0-7 16,-3 0 5-16,2 0 2 0,1 0-1 0,0 0 3 16,-2-1-1-16,0 1-1 0,1 0 1 0,0 0-2 0,-3 0 3 15,4-2-3-15,-5 1-2 0,4 1 2 16,1-1 2-16,-2 1 0 0,0-1-1 0,1 1-1 15,1-2 0-15,-1 2-2 0,-1-1 1 0,1 1 3 0,0-3-4 16,1 2 2-16,-1 0 0 0,2 1 0 0,2-2-1 16,-3 2 2-16,0 0-1 0,0 0 3 0,3-2-3 15,-3 2 0-15,0 0 1 0,-1 0 0 0,-3 0 0 16,2 0-1-16,0 0 0 0,0 0 2 0,1-3-4 16,-1 6 2-16,1-6 0 0,1 3-1 0,-1 0 0 15,1 0 0-15,-4 0-4 0,3-1 5 0,0 1-2 16,-2 0 0-16,2 0 4 0,-1 0-2 0,-1-1 0 0,0 1 2 15,1 0 0-15,1-2-2 0,-2 4-1 16,2-2 0-16,-2 1 2 0,1-1 0 0,2 1-2 16,-1-1 2-16,-3 0-1 0,4 0 1 0,-5 3 1 0,4-3-2 15,-3 0-3-15,-2 2 3 0,-2-1 1 0,-1-1 2 16,-5 0-1-16,13 0-1 0,-8 1 2 0,0 0-4 16,-5-1 1-16,12 0-1 0,-7 0 1 0,-5 0-2 15,10 0-1-15,-3 1 6 0,0-1-3 0,0-1-4 16,0 0 4-16,2 0 1 0,1 1-1 0,1-1-5 15,0-1 4-15,3 2 0 0,-4 0 3 0,4-3 0 16,-2 2 1-16,1-2-3 0,-2 2 0 0,2 1-1 0,-2-2-1 16,0 0 0-16,-1 2 2 0,-1-2 3 15,-3 2-3-15,1-1-1 0,-1 0 1 0,1 1-3 16,0-1 7-16,-7 1-4 0,10-2 0 0,-6 1-1 0,-4 1 1 16,9-1 0-16,-9 1-2 0,10 0 2 0,-5-1-1 15,-5 1 3-15,10 0-3 0,-10 0 1 0,12 0-2 16,-12 0 3-16,7 0-1 0,-7 0-1 0,7 1 0 15,-7-1 2-15,5 0 1 0,-5 0-1 0,0 0-3 16,0 0 2-16,9 1 1 0,-9-1-1 0,0 0-1 16,0 0-1-16,0 0 1 0,0 0 1 0,0 0 0 15,0 0 2-15,0 0-1 0,0 0 0 0,0 0 1 0,0 0-1 16,0 0-2-16,0 0 1 0,0 0-1 0,0 0 3 16,0 0-1-16,5 0 0 0,-5 0-1 0,0 0 0 15,0 0-2-15,0 0 4 0,0 0-2 0,0 0-2 16,0 0 2-16,0 0 2 0,0 0-2 0,0 0-5 15,0 0-14-15,0 0-42 0,0 0-63 0,0 0-119 16,0 0-153-16,0 0-428 0,-26-5 190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49:20.391"/>
    </inkml:context>
    <inkml:brush xml:id="br0">
      <inkml:brushProperty name="width" value="0.05292" units="cm"/>
      <inkml:brushProperty name="height" value="0.05292" units="cm"/>
      <inkml:brushProperty name="color" value="#002060"/>
    </inkml:brush>
  </inkml:definitions>
  <inkml:trace contextRef="#ctx0" brushRef="#br0">24101 12629 19 0,'-11'-2'124'0,"5"1"-9"16,6 1-7-16,-9-1-7 0,5-2-11 15,4 3-6-15,-9-1-13 0,5 0-4 0,-1-2-4 0,5 3-7 16,-5-4-5-16,5 4-9 0,-5-4 0 0,5 4-23 16,-2-1-44-16,2 1-147 0,0 0-185 0,0 0 82 15</inkml:trace>
  <inkml:trace contextRef="#ctx0" brushRef="#br0" timeOffset="2225.1">23717 12620 19 0,'0'0'158'0,"0"0"-17"16,0 0-10-16,0 0-15 0,-6-4-4 0,6 4-15 15,0 0-10-15,0 0-8 0,0 0-9 0,0 0-3 16,0 0 3-16,0 0-8 0,0 0-7 0,0 0 4 16,-4-3-6-16,4 3-3 0,0 0-9 0,0 0 1 15,0 0-7-15,0 0-3 0,0 0 0 0,0 0-6 16,0 0-3-16,-1-4-1 0,1 4-1 0,0 0-7 0,0 0 3 15,0 0-2-15,0 0-4 0,0 0-1 16,0 0 2-16,0 0-4 0,0 0 2 0,0 0-1 0,0 0-1 16,0 0-4-16,0 0 0 0,0 0 1 0,0 0 3 15,11 7-7-15,-7-3 1 0,-4-4 1 0,6 2-2 16,-2-2 4-16,-4 0-2 0,9 3-4 0,-5-2 6 16,0 0 1-16,4 1-3 0,-3-1-5 0,1 0-5 15,1 1 4-15,0 2 4 0,-1-4-1 0,2 2 2 16,-1-2 2-16,3 2-4 0,1-2 3 0,1 0 0 15,-1 0-4-15,1-2 2 0,-2 2-1 0,4-2 2 16,0 2 0-16,1-3-2 0,-3 2-2 0,3-1 5 0,1 1-7 16,-2-2 4-16,-3 1-3 0,0 2 0 0,1-3 5 15,-2 3-6-15,2 0 5 0,-1 0-3 0,2 0 4 16,-3 0-2-16,2 0 3 0,-2-1 1 0,3 1-1 16,-3 0-2-16,3-1 0 0,6 2-7 0,-5-1-1 15,-1 0 7-15,-1 0-2 0,3 1 2 0,-2-2 0 16,1 1-3-16,-2 1 3 0,1-1 5 0,1 0-6 15,-1 0 5-15,0 0-3 0,0 0-3 0,-1-1 4 0,1 2-2 16,1-1-6-16,0 0 8 0,-1 0-1 16,1 0 2-16,0 0-6 0,-1 0 9 0,0 0-9 15,1 0-2-15,-3 0 6 0,0 0 3 0,1 0-7 0,-3 0 4 16,4 0 3-16,-3 0-4 0,-1-1 1 0,-1 0-4 16,3 1 3-16,-3 0 3 0,0-3-4 0,1 1 2 15,1 0-4-15,0 1 6 0,1 1-2 0,-3-2-5 16,4 1 7-16,0 0-1 0,3-2 1 0,-3 3-1 15,1 0 0-15,6 0-3 0,-6 0-2 0,2 0 3 16,-2 0-3-16,1 0 1 0,4 0 2 0,-3 0-2 16,2 0 7-16,-2 0-6 0,1 0 1 0,-1 0 2 0,-2 0-3 15,1 0 4-15,-3 0-5 0,2 0-3 16,1 0 3-16,-3 0 2 0,1 0 0 0,-2 0-4 16,-2-2 5-16,1 2-1 0,-3 0-1 0,2 0-7 0,1 0 8 15,-1 0-1-15,1 0 3 0,-2 2-3 0,0-2 6 16,1-2-9-16,3 4 6 0,-3-2 2 0,2 0 1 15,3 0-4-15,-2 0-2 0,4 0 1 0,-2 0 0 16,1-2-1-16,-1 0 5 0,-1 1-4 0,2 0 2 16,-2 0-5-16,6-1 2 0,-5 2 8 0,1-3-7 15,-2 3-3-15,2 0-2 0,-4-2 2 0,1 2 1 16,1-2 4-16,-2 1-1 0,-1 1 1 0,2 0-5 0,-3 0 3 16,1 1 6-16,1-1-6 0,-3 0 0 15,4 0 4-15,-3 0-1 0,0 2-5 0,1-2 2 16,2 2-3-16,2-2 1 0,-3 0 4 0,5 3 0 0,-3-3-1 15,-2-3-10-15,3 6 10 0,0-3-1 0,-1 0 1 16,1 0 1-16,-1 0-4 0,0 0 4 0,-1 0-3 16,0 2 2-16,-1-2-1 0,1 0-3 0,1-2-1 15,-4 2 3-15,1 2 1 0,0-2-3 0,0 0 5 16,-3 1-2-16,2-1 0 0,1 0 0 0,-3 0 1 0,3 0-3 16,-1 0 5-16,3 0-5 0,-4 0 5 15,2 0 0-15,2-1-6 0,-1-1 3 0,-1 2 0 0,4-3 3 16,-1 3-3-16,-1 0 3 0,3-2-5 0,-3-1 0 15,1 2 6-15,-3 0-4 0,4-1 0 0,-3 1 0 16,4 0 2-16,-5 0-4 0,5 0-1 0,-1 0 2 16,0 1-1-16,0-1 1 0,-1 1 2 0,1 0-4 15,0 1 4-15,0-1-3 0,0 0 3 0,0 1-1 16,-1-1 0-16,3-1 0 0,-2 2 3 0,0-2-1 16,1 1-4-16,-4 0 1 0,4 0-4 0,-1 1 6 15,-1-1-2-15,-1 0 3 0,1 0-3 0,0 1 1 0,0 0 0 16,1 0 2-16,-2 0-6 0,2 1 4 15,0-1-2-15,1 1 1 0,-2-2 1 0,1 2-1 0,6 0 1 16,-6-2 1-16,6 3-2 0,-2-3 3 0,-3 0 0 16,3 3 0-16,2-2-4 0,-1-2 3 0,0 2-1 15,-2-1 1-15,2-1 3 0,1 1-4 0,-5-1-2 16,4-1 4-16,0-1-4 0,1 3 10 0,-5-2-8 16,3 2 4-16,-2 0-7 0,-2-2 5 0,0 2 0 15,5 0 0-15,0-1-4 0,-2 1 5 0,-2 0 1 16,-1 0-3-16,2 0-2 0,-2-1 3 0,0 1-1 15,2 1 1-15,-2-1 1 0,1 1 2 0,5-2-1 16,-5 2-1-16,4-1-2 0,1 0-3 0,1 0 3 0,-4 0 0 16,1 0-5-16,0 0 2 0,0 2 2 0,-2-2-4 15,1 0 6-15,-3 0 0 0,5 0-6 0,-5 0 4 16,-1 0 2-16,0 0 0 0,0 2-4 0,0-4 2 16,1 2 0-16,0 2 0 0,-1-2 1 0,2 0 2 15,-1 0-7-15,-1 3 1 0,0-3 4 0,1-3 0 16,1 6-1-16,-1-3 2 0,6 0-3 0,-6 0-1 15,6 2 2-15,-5-2 3 0,4 0-2 0,0 0-2 16,0-2-2-16,2 2-3 0,0 0 5 0,1 0-1 16,-2 0 1-16,3 0 3 0,-3 0 3 0,2-3-4 0,-3 3-2 15,3 0 4-15,1-2-3 0,-3 2 0 0,0 0-1 16,3 0 1-16,-4 0-1 0,1-2-1 0,0 2 2 16,-6 0 0-16,6 0 2 0,-2 0-3 0,-2-1-1 15,-2 2-1-15,1-1 6 0,-1-1-1 0,1 1-3 16,-3 1 2-16,2-1-1 0,-3 0 1 0,3 0-7 15,1 0 3-15,-5 2 3 0,5-2-1 0,-4 0-2 16,3 0 0-16,-2 0 6 0,-3 0-2 0,4 0-1 16,-2 2 0-16,0-2 3 0,1 0-3 0,1 0 3 15,-3 0-1-15,2 3 1 0,1-3-3 0,-1 2-3 16,-1-2 4-16,2 1 1 0,1 1-2 0,-1 0-1 0,-1 0-3 16,2-2 4-16,-4 0 2 0,1 0 2 15,2 0-6-15,-1 0-2 0,1 0 6 0,-3 0-4 0,3 0 4 16,0 0 1-16,-4 0-4 0,4-2-4 0,0 2 5 15,-1-2-2-15,1 1-1 0,-2 1 9 0,4-1-4 16,-1 0 1-16,0 1 0 0,0-2 1 0,4 2 2 16,-4 0-5-16,6 0 5 0,-1 0 2 0,0-3 0 15,-5 6-7-15,0-6 9 0,-2 3-2 0,2 0-1 0,0-2 1 16,-6 2-3-16,3-2 5 0,-2 2 1 16,-1-1 5-16,-1 2 7 0,-6-1-1 0,10-1 1 15,-10 1 0-15,9-1 0 0,-9 1-5 0,9 0-2 0,-9 0 0 16,8-1-3-16,-2 1 0 0,-6 0-7 0,12-2 4 15,-6 2-4-15,-1-1 2 0,4 1-5 0,-9 0 4 16,12 0 0-16,-6 0-1 0,2 0-3 0,-8 0 2 16,14-1 1-16,-6 1 1 0,-1 0-7 0,2-1 2 15,-3 1 1-15,-6 0 1 0,13-1 1 0,-5 1 2 16,-3-1-3-16,-5 1 7 0,8-1 0 0,-4-1-2 16,-4 2-1-16,0 0 0 0,9-1 2 0,-9 1-1 0,8 1-2 15,-8-1-8-15,13-1 7 0,-8 1 0 16,4 1-2-16,0-1-1 0,-1 0 1 0,3 0-1 15,-2 2-2-15,0-2 0 0,0 1 3 0,0-1-1 0,-4 1-1 16,2-1-1-16,-7 0 5 0,6-1-5 0,-6 1 3 16,9 1 2-16,-9-1-3 0,0 0-7 0,8 0 9 15,-8 0 1-15,0 0-2 0,0 0-1 0,0 0 1 16,0 0-2-16,0 0 0 0,0 0-1 0,0 0 2 16,0 0-2-16,6 0-1 0,-6 0-4 0,0 0 3 15,0 0 6-15,0 0-2 0,0 0-4 0,0 0 3 16,0 0 1-16,0 0-2 0,0 0-4 0,0 0 1 15,0 0 6-15,0 0-3 0,0 0 2 0,0 0 0 16,0 0-1-16,0 0-1 0,0 0-1 0,0 0 1 16,0 0 2-16,0 0-5 0,0 0-9 0,0 0-22 0,-12-9-26 15,9 8-43-15,3 1-74 0,-12-3-171 0,6 1-375 16,2-2 166-16</inkml:trace>
  <inkml:trace contextRef="#ctx0" brushRef="#br0" timeOffset="11941.79">24582 13094 7 0,'0'0'206'0,"0"0"-20"0,-5-1-11 0,5 1-19 16,0 0-14-16,-2-4-12 0,2 4-15 0,-3-2-7 15,3 2-13-15,0 0-10 0,0 0-9 0,0 0-7 0,-2-4-5 16,2 4-9-16,0 0-4 0,0 0-6 0,0 0-2 16,0 0-2-16,0 0-6 0,0 0 4 15,0 0-3-15,0 0 0 0,0 0-3 0,-4-4-3 0,4 4 1 16,0 0 0-16,0 0-4 0,0 0-2 0,0 0-2 15,0 0-5-15,0 0 2 0,0 0-6 0,0 0-2 16,0 0-1-16,0 0-1 0,0 0-1 0,0 0 1 16,0 0-6-16,0 0 1 0,0 0-1 0,0 0 1 15,0 0-1-15,0 0 0 0,0 0 1 0,0 0-1 16,0 0-4-16,0 0 3 0,0 0 1 0,-4 8 1 0,4-8 0 16,0 0-8-16,0 0 10 0,0 0 4 0,0 0-1 15,0 0 2-15,0 0 1 0,0 0 3 0,0 0-2 16,0 0 3-16,0 0 2 0,0 0-1 0,0 0-3 15,0 0 2-15,0 0 1 0,0 0 0 0,0 0-1 16,0 0-3-16,0 0-1 0,9-8-1 0,-4 4-3 16,0 1 2-16,0 1 0 0,0-3-2 0,3-2-3 15,2 2 1-15,-1 0 0 0,0 0 0 0,0-2-1 0,-4 0-1 16,2 4 2-16,0-1-1 0,-3-1 2 16,2 2-4-16,2-6-20 0,-1 1 1 0,-1 0 0 0,-3 3 3 15,0 1 5-15,2-3-2 0,-1-1 3 0,1 1 1 16,0-2 1-16,3-1 2 0,-4-2 2 0,6-2-2 15,-1 0-2-15,3-1 1 0,-2 1-2 0,-1-1 2 16,2-1 0-16,2 0 1 0,-1 1 17 0,-1-1-2 16,-2-1-4-16,0 2 2 0,2 1-3 0,-3 1-1 15,-1 2 0-15,-2 3 1 0,1-2-5 0,-2 1 3 16,2 0-4-16,-2 3 1 0,-1 1 3 0,-1 1 0 0,2-2-1 16,-3 1 1-16,2 1 0 0,-2 2-4 15,-1 2 6-15,5-7-2 0,-5 7 0 0,0-3-6 16,0 3 0-16,0 0 3 0,0-3-1 0,0 3-1 0,0 0 3 15,5-2-4-15,-5 2 1 0,0 0 2 0,0 0-3 16,0 0 1-16,0 0-1 0,0 0 2 0,0 0-8 16,0 0 7-16,0 0-2 0,0 0 1 0,0 0 1 15,0 0-2-15,0 0 3 0,0 0-1 0,0 0-3 16,0 0 1-16,0 0 2 0,0 0 0 0,0 0 0 16,0 0-1-16,0 0 2 0,0 0-4 0,0 0-6 15,0 0 8-15,0 0 2 0,0 0 0 0,0 0-1 0,0 0 0 16,0 0 1-16,0 0-1 0,0 0-2 0,0 0 4 15,0 0-1-15,0 0 1 0,0 0-1 0,0 0-1 16,0 0 0-16,0 0-3 0,0 0 6 0,0 0-4 16,0 0 2-16,0 0 1 0,0 0-2 0,0 0-1 15,0 0 1-15,0 0-1 0,0 0-1 0,0 0 1 16,0 0 0-16,0 0 1 0,0 0-1 0,0 0-1 16,0 0 1-16,0 0-2 0,0 0 1 0,0 0-2 0,0 0 3 15,-1 10-3-15,1-10 0 0,-4 5 1 0,-1-1 2 16,0-1-1-16,1 2 0 0,0 0-4 15,-3-3 5-15,0 3 3 0,4-1-7 0,-3-1 0 0,3 0-1 16,-3-1 7-16,3 0-1 0,3-2 2 0,-3 5-1 16,3-5-5-16,-3 1 3 0,3-1 2 0,0 0-6 15,-2 2 3-15,2-2 5 0,0 0-2 0,0 0 1 16,0 0-3-16,-4 4 0 0,4-4 0 0,0 0-5 16,0 0 7-16,0 0-1 0,0 0 1 0,-4 3 1 15,4-3-1-15,0 0-2 0,0 0 1 0,0 0 1 16,0 0 0-16,0 0 2 0,0 0-3 0,0 0 0 0,0 0 0 15,0 0 2-15,0 0-2 0,0 0-4 16,0 0 4-16,0 0-1 0,0 0 1 0,0 0-1 0,0 0 1 16,0 0 1-16,0 0-3 0,0 0 0 0,0 0 2 15,0 0 0-15,0 0-1 0,0 0 2 0,0 0-3 16,0 0 2-16,0 0-1 0,0 0 1 0,0 0 0 16,0 0-3-16,0 0 2 0,0 0 0 0,0 0 0 15,0 0-2-15,0 0-1 0,0 0 4 0,0 0-2 16,0 0 2-16,0 0-1 0,0 0 2 0,0 0-1 15,0 0-2-15,0 0 3 0,0 0 0 0,0 0 2 16,0 0-2-16,0 0 0 0,0 0-1 0,0 0-2 0,0 0 3 16,0 0-1-16,-4-9 1 0,4 9-2 15,0 0 0-15,0 0-6 0,0 0 9 0,0 0-3 16,0 0-1-16,-2-4 0 0,2 4 1 0,0 0 2 0,0 0-2 16,0 0 0-16,0 0-2 0,0 0 1 0,0 0 1 15,0 0 1-15,0 0-2 0,0 0 1 0,0 0 3 16,0 0-3-16,0 0-3 0,0 0 1 0,0 0-1 15,0 0 2-15,0 0 1 0,0 0 0 0,-12 6 3 0,8-4-5 16,0 0-4-16,4-2 9 0,-6 1-1 16,6-1-3-16,-4 4 0 0,4-4 3 0,0 0 0 15,-2 2-1-15,2-2 0 0,0 0-1 0,0 0 2 0,0 0-2 16,0 4 0-16,0-4 0 0,0 0 3 16,0 0 2-16,0 0-2 0,0 0 1 0,0 0 0 0,0 0 4 15,6 2 4-15,-6-2 2 0,0 0 3 0,0 0-1 16,0 0-3-16,0 0-2 0,8-8-3 0,-3 3-2 15,3 1 4-15,-3-1-3 0,0-1-3 0,1 2 0 16,1-1 2-16,-3 1-6 0,-1 1 4 0,1 1 0 16,0-1-1-16,-1 0 1 0,-3 3 0 0,4-4 0 0,-2 3-2 15,-2 1 1-15,6-2-3 0,-6 2 3 0,0 0-2 16,4-3 0-16,-4 3-2 0,4-1 2 16,-4 1-6-16,0 0 0 0,0 0 8 0,0 0-1 0,0 0-5 15,0 0 5-15,0 0-1 0,0 0 2 0,0 0 0 16,0 0-1-16,3-3-1 0,-3 3 1 0,0 0 1 15,2-4-3-15,-2 4 0 0,5-5 3 0,-1 2-3 16,1 1 0-16,-4-2 0 0,3 1 3 0,-2-1-3 16,1 0-1-16,4 2 1 0,-5-5 0 0,6 3-1 15,-3 0-2-15,0-1 5 0,-2 1 1 0,2-1-4 16,0 1 3-16,-2 0-1 0,-2 2-1 0,3 0-1 0,-4 2 4 16,5-4-2-16,-3 1 1 0,-2 3-1 0,0 0 1 15,3-3-1-15,-3 3-2 0,0 0-1 0,0 0 1 16,0 0 2-16,4-3-4 0,-4 3 4 0,0 0-7 15,0 0 6-15,0 0-2 0,0 0-2 0,0 0 1 16,0 0 1-16,0 0-1 0,0 0 0 0,0 0-2 16,1 10 3-16,-2-6 3 0,-2 2-2 0,3-1 2 15,0 2-8-15,0 3 8 0,-1-2-5 0,1-2 6 16,0 5 0-16,-1-2 1 0,1 3 0 0,1-3-2 16,0 1-1-16,-1 0-3 0,3 0 5 0,-1-3-2 15,1 2 0-15,0-3 3 0,-2-1-3 0,0 1 0 0,2-1-1 16,-2 0 1-16,0 0 0 0,1 0-1 0,1-1 1 15,0 0-1-15,-2 0 3 0,2-2-2 16,-2 3-40-16,0-2-60 0,0 1-71 0,-1-4-273 0,-3 3-480 16,3-3 212-16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54:06.863"/>
    </inkml:context>
    <inkml:brush xml:id="br0">
      <inkml:brushProperty name="width" value="0.05292" units="cm"/>
      <inkml:brushProperty name="height" value="0.05292" units="cm"/>
      <inkml:brushProperty name="color" value="#002060"/>
    </inkml:brush>
  </inkml:definitions>
  <inkml:trace contextRef="#ctx0" brushRef="#br0">26095 577 146 0,'0'0'141'0,"0"0"-14"15,0 0-5-15,0 0-8 0,0 0-11 0,0 0-10 16,0 0-5-16,0 0-4 0,0 0-5 0,0 0-3 15,0 0-2-15,0 0-7 0,0 0-2 0,0 0-4 16,0 0-6-16,0 0 3 0,0 0-2 0,-15-29-3 16,15 29 5-16,0 0 1 0,0 0-4 0,0 0-3 15,0 0-5-15,-13-12-9 0,13 12 13 0,0 0-2 16,0 0-9-16,0 0-3 0,-14-10-2 0,14 10-4 16,0 0-5-16,0 0-4 0,0 0-2 0,0 0 1 15,-24-5-2-15,24 5-5 0,0 0 1 0,0 0-4 16,0 0 1-16,0 0-2 0,-38 5-1 0,38-5 5 15,0 0-7-15,0 0 0 0,-26 9-1 0,26-9 0 16,0 0-1-16,-21 14 0 0,21-14 1 0,-11 9-1 16,11-9-2-16,-14 14 0 0,14-14-1 0,-13 16 0 15,13-16 0-15,-10 17-2 0,10-17-1 0,-8 13 3 16,8-13 0-16,-5 13 1 0,5-13-2 0,-6 17 2 16,6-17-2-16,-3 17 2 0,3-17-5 0,0 0 4 15,2 28 0-15,-2-28-2 0,1 20 1 0,-1-20 2 16,5 18-1-16,-5-18-2 0,6 15 6 0,-6-15-6 15,8 18 0-15,-8-18 2 0,8 14 0 0,-8-14 6 16,11 15-8-16,-11-15 5 0,9 12-7 0,-9-12 6 16,0 0-3-16,19 12 0 0,-19-12 2 0,0 0 1 15,20 5-2-15,-20-5 2 0,0 0-1 0,0 0-2 16,0 0 3-16,42-17-1 0,-31 7-3 0,-11 10 3 16,19-17-3-16,-10 5-2 0,3-4 4 0,-12 16-2 15,16-23 0-15,-11 11-1 0,-5 12-1 0,12-20 0 16,-12 20 1-16,10-18 3 0,-10 18-4 0,7-11 5 15,-7 11-3-15,0 0-3 0,0 0 2 0,6-14-3 16,-6 14 2-16,0 0 1 0,0 0-2 0,0 0 1 16,0 0 2-16,0 0-1 0,0 0 0 0,0 0 0 15,0 0-2-15,0 0 3 0,0 0 5 0,0 0-6 16,0 0 1-16,0 0-1 0,0 0 1 0,0 0-4 0,8 42 5 16,-8-42-4-16,0 0 5 0,5 18-1 15,-5-18-5-15,0 0 5 0,0 21 2 0,0-21-6 16,-2 17 7-16,2-17-3 0,-1 19 0 0,1-19 4 15,1 16-3-15,-1-16 2 0,2 17-1 0,-2-17-2 16,0 0 2-16,4 21 1 0,-4-21-3 0,0 0-2 0,6 15 5 16,-6-15-2-16,0 0-20 0,13 8-40 15,-13-8-55-15,0 0-58 0,0 0-194 0,0 0-396 16,0 0 176-16</inkml:trace>
  <inkml:trace contextRef="#ctx0" brushRef="#br0" timeOffset="327.37">26005 656 124 0,'0'0'132'0,"0"0"-9"16,0 0-10-16,0 0-9 0,0 0-15 0,0 0-2 15,0 0-9-15,0 0-3 0,47 20-4 0,-47-20 2 16,0 0 4-16,0 0 1 0,0 0-1 0,0 0-6 0,0 0-10 16,0 0-8-16,0 0-4 0,0 0-5 0,0 0-9 15,0 0 1-15,47-11-7 0,-47 11-1 16,0 0-2-16,33-6-9 0,-33 6-22 0,26-2-40 15,-26 2-36-15,27-2-43 0,-27 2-126 0,0 0-269 16,0 0 119-16</inkml:trace>
  <inkml:trace contextRef="#ctx0" brushRef="#br0" timeOffset="1284.81">26315 589 108 0,'0'0'150'0,"0"0"-10"0,0 0-13 0,0 0-8 15,0 0-9-15,0 0-3 0,0 0-3 0,0 0-5 16,0 0-1-16,0 0-10 0,0 0-6 0,0 0-8 0,0 0-4 15,0 0-2-15,0 0-8 0,0 0-6 0,0 0-6 16,0 0-5-16,0 0-2 0,0 0-4 0,0 0 2 16,0 0 2-16,0 0 0 0,0 0 0 0,0 0-3 15,0 0-2-15,0 0 4 0,0 0 11 0,0 0-1 16,0 0-1-16,0 0-8 0,0 0-1 0,-25 34-6 16,25-34-1-16,-4 17 0 0,4-17-2 0,-5 20 5 15,5-20 1-15,-4 24-7 0,1-13-1 0,3-11 2 16,-5 23-1-16,5-6-7 0,0-17 0 0,-2 24-2 15,2-24-6-15,0 22 1 0,-3-11 3 0,3-11-4 16,-1 18-5-16,1-18 2 0,0 0-3 0,-3 18-1 16,3-10 8-16,0-8-4 0,0 0-6 0,0 0 8 15,0 0-5-15,0 0-2 0,0 0 1 0,0 0-3 16,0 0 0-16,0 0 1 0,0 0 3 0,0 0-4 16,0 0 0-16,0 0 1 0,0 0-3 0,0 0-3 15,0 0 3-15,-13-51-2 0,13 51 0 0,-1-23-1 16,1 23 2-16,-5-20-3 0,4 8 2 0,1 12 2 15,-3-17-3-15,3 17 3 0,-4-18-3 0,4 18 0 16,0 0-2-16,-1-19 4 0,1 19-1 0,0-17 0 16,0 17-2-16,0 0-1 0,9-16 4 0,-9 16-1 15,0 0-5-15,14-16 4 0,-14 16-1 0,0 0 4 16,14-11-4-16,-14 11 0 0,0 0-2 0,18-13 6 0,-18 13-4 16,0 0-1-16,20-7 2 0,-20 7 0 15,0 0 0-15,0 0 0 0,0 0-2 0,0 0 1 16,18-6-1-16,-18 6 3 0,0 0-5 0,0 0 1 15,0 0 3-15,0 0 0 0,0 0-2 0,0 0 2 0,0 0 0 16,22 20 1-16,-22-20 0 0,7 16 0 0,-7-16-2 16,7 19 4-16,-7-19 1 0,12 22-3 0,-7-12 2 15,-5-10 2-15,11 22-4 0,-4-11 2 16,-7-11-1-16,11 18 0 0,-6-8 2 0,-5-10-1 0,11 17-2 16,-11-17-2-16,12 16 3 0,-12-16-1 15,8 12 2-15,-8-12-4 0,0 0 3 0,10 11-1 16,-10-11 1-16,0 0 0 0,10 12-1 0,-10-12 6 15,0 0-5-15,0 0 8 0,0 0 6 0,0 0 1 16,0 0 1-16,0 0 0 0,0 0-5 0,0 0 3 0,0 0 0 16,0 0 0-16,0 0 1 0,0 0-3 0,0 0-4 15,36-22 3-15,-36 22-1 0,0 0-5 0,4-23 5 16,-4 23 0-16,3-21-6 0,-3 21-1 0,1-23 6 16,-1 23 6-16,-5-23 3 0,2 6-1 0,3 17 12 15,-4-21-2-15,2 8-1 0,2 13-2 0,-7-22 8 16,7 22-1-16,-5-15-2 0,5 15 4 0,-5-14 1 15,5 14-5-15,0 0-3 0,-4-18-3 0,4 18-7 16,0 0 1-16,0 0 0 0,-1-19-2 0,1 19-1 16,0 0-7-16,0 0 3 0,0 0-3 0,0 0 0 15,-4-16-4-15,4 16-20 0,0 0-24 0,0 0-35 16,0 0-38-16,0 0-44 0,0 0-50 0,0 0-49 16,0 0-238-16,26-6-532 0,-26 6 235 0</inkml:trace>
  <inkml:trace contextRef="#ctx0" brushRef="#br0" timeOffset="1924.39">26632 543 11 0,'0'0'162'0,"0"0"-17"0,0 0-15 16,0 0-13-16,0 0-9 0,0 0-10 0,0 0-12 16,0 0-7-16,0 0-3 0,0 0-2 0,0 0-1 15,0 0 1-15,0 0-4 0,0 0 9 0,0 0-1 16,0 0 2-16,0 0 4 0,0 0-1 0,0 0 2 16,0 0-3-16,0 0 0 0,0 0 1 0,28 9-2 15,-28-9 1-15,0 0-4 0,0 0-11 0,0 0-5 16,0 0-5-16,0 0-6 0,0 0-3 0,-27 35-4 15,27-35 7-15,-10 18 6 0,2-9-4 0,8-9-5 16,-10 20-4-16,10-20-5 0,-9 25-5 0,5-15-3 16,4-10 0-16,-3 22-4 0,1-10 0 0,2-12-3 15,-2 22-2-15,2-22-1 0,0 17 0 0,0-17-5 16,4 14-1-16,-4-14-1 0,0 0 0 0,9 20-2 0,-9-20 2 16,13 5-2-16,-13-5 0 0,0 0 2 0,31 4-6 15,-31-4-3-15,0 0 3 0,37-4 0 16,-37 4-5-16,30-12 8 0,-30 12-8 0,26-13 1 15,-15 7 2-15,-11 6 0 0,20-15-1 0,-11 8-1 16,-9 7-1-16,15-15 1 0,-15 15 3 0,13-12 8 0,-13 12 6 16,9-13 3-16,-9 13-10 0,5-15 3 15,-5 15-2-15,0 0 0 0,7-16 5 0,-7 16 0 16,0 0 0-16,2-15-1 0,-2 15-4 0,0 0-2 16,0 0 3-16,0 0 4 0,0-19-1 0,0 19 5 0,0 0-4 15,0 0-5-15,0 0 2 0,0 0-3 16,0 0-6-16,0 0 4 0,0 0 0 0,0 0-7 15,0 0 3-15,0 0-2 0,0 0-2 0,0 0 6 16,0 0-4-16,0 0-5 0,0 0 7 0,0 0 1 16,-6 58 5-16,8-43-2 0,-2 2 7 0,4 0-2 0,-4-17-2 15,5 25-1-15,-1-13-1 0,0 1-2 0,-4-13 3 16,9 21-8-16,-3-12 0 0,-6-9 5 0,11 17 1 16,-8-8-4-16,1-2-11 0,-4-7-51 15,13 6-68-15,-13-6-92 0,0 0-128 0,0 0-199 0,0 0-587 16,0 0 260-16</inkml:trace>
  <inkml:trace contextRef="#ctx0" brushRef="#br0" timeOffset="3983.88">27115 599 107 0,'0'0'132'0,"0"0"-17"16,0 0-4-16,0 0-8 0,0 0-10 0,0 0-11 16,0 0-3-16,0 0-6 0,-9-19 1 0,9 19-4 15,0 0-11-15,0 0 13 0,0 0-6 0,0 0-2 16,-8-15-6-16,8 15-9 0,0 0-3 0,0 0-2 15,-10-13-6-15,10 13-2 0,0 0 0 0,0 0 7 16,-20-12-4-16,20 12 0 0,0 0-3 0,-16-12-1 0,16 12 15 16,0 0-5-16,-19-9-1 0,19 9-5 0,0 0 0 15,-21-13-8-15,21 13-3 0,-17-9 0 16,17 9-6-16,-17-9 7 0,17 9-11 0,-15-10 1 16,15 10-3-16,-23-10-1 0,23 10-3 0,-22-9 0 0,8 1 0 15,14 8-4-15,-32-11 3 0,18 5-2 16,-7 2-4-16,-1-3 1 0,-6 0-4 0,2 1 2 15,-2-1 0-15,-4 2 0 0,0 0-2 0,-5-1-1 16,1 0 3-16,-2-3-2 0,1 1 0 0,-3 0-1 16,2 0 1-16,2 0 3 0,-2-1-2 0,1 1-2 0,1 1 0 15,0 0 1-15,4-1 3 0,-2 1-2 0,2 2-4 16,2 0 0-16,1 3 2 0,2-3-3 0,27 5 3 16,-41-3-2-16,41 3-1 0,-42-1 4 15,42 1-2-15,-30 1-3 0,30-1 5 0,-31 7-4 16,31-7 2-16,-24 8 0 0,24-8 0 0,-22 13-1 0,10-6 2 15,-2 2 0-15,0 1-1 0,14-10 3 0,-20 20-2 16,8-11 1-16,-1 3-1 0,13-12 0 0,-20 18-3 16,8-7 4-16,-1 1-3 0,2-5 2 15,11-7 1-15,-21 17-3 0,10-9 4 0,11-8-2 0,-19 18-3 16,11-9 3-16,8-9-2 0,-14 19 3 0,9-8 1 16,-6 4-3-16,6-1 1 0,-2 2 3 0,7-16-2 15,-12 26 0-15,5-11-2 0,5 2 3 0,-2 0-1 16,1-1 1-16,-1 4 3 0,2-4-6 15,2-16 0-15,0 31 3 0,2-15-4 0,-2 0 2 0,3 1 1 16,1 0 3-16,1-1-3 0,-1 0 0 0,2-1 1 16,2 1-3-16,-2 1 4 0,2-2-1 0,-2 0-1 15,3 1 2-15,1-1-3 0,3-1 0 16,2 1 1-16,0-1-1 0,0-1 3 0,6 3 3 0,5-1-8 16,0 1 1-16,1-4 3 0,-1-2-3 0,2 1 2 15,1 0 2-15,1-1-2 0,0-3-1 0,4 4 4 16,-2-5-5-16,5 2 9 0,1-1-1 0,1 0 4 15,18 2 4-15,1-4 3 0,-4 0-3 0,0 2 1 16,1-2-5-16,0-3 3 0,1 1-3 0,-4 0-2 16,4-1 1-16,-2 2-3 0,-15-4 4 0,1 0-3 15,-1 1-2-15,1-1 1 0,-3 0-1 0,-1-2-3 16,-3-2 3-16,-2 0-1 0,-3 1-3 0,-8 1 2 16,7-6 7-16,-8 1 1 0,-2-2 5 0,-2 0 4 15,-2-5 4-15,1 1 4 0,-1-3-1 0,1-6 6 16,-1 0 0-16,-2-3-9 0,-2-2 3 0,-4 0-2 15,0 0-5-15,-5-5 1 0,2 3 0 0,-4-5 8 16,4 0 3-16,-6 5-2 0,0 1 5 0,-3 0-3 16,0 1 7-16,1 7 3 0,0 2 6 0,1 3-6 15,1-2-3-15,-1 3-6 0,5 14-3 0,-7-22-3 16,7 22-2-16,-8-19-6 0,8 19 0 0,-9-14-1 16,9 14-5-16,-10-14-1 0,10 14 0 0,-9-14-4 15,9 14 2-15,-13-16-3 0,13 16-3 0,-19-15 2 16,6 5 2-16,-3-2-7 0,0 2-4 0,-7-5-12 15,-2-1-23-15,-2-1-48 0,0 0-11 0,-1 2-30 16,0-2-32-16,-3 3-49 0,3-1-48 0,0 4-205 16,2-4-495-16,6 6 219 0</inkml:trace>
  <inkml:trace contextRef="#ctx0" brushRef="#br0" timeOffset="4817.68">27887 802 174 0,'0'0'184'16,"0"0"-13"-16,0 0-5 0,0 0-13 0,0 0-8 15,0 0-9-15,0 0-7 0,0 0-12 0,0 0-7 16,0 0-7-16,0 0-14 0,0 0 5 0,0 0 2 15,0 0 0-15,0 0-7 0,0 0-6 0,0 0-10 16,0 0-4-16,0 0-12 0,-4-40-4 0,4 40-6 16,0 0-4-16,-17-13-4 0,17 13-7 0,-21-10-2 15,4 3-1-15,17 7-8 0,-47-10-3 0,17 4 2 16,-1 0-3-16,-3 3 0 0,1-2-4 0,0 2 2 16,-2 0-4-16,3 3 3 0,0 2-4 0,32-2 0 15,-51 4-1-15,34-4-2 0,17 0 0 0,-31 5-5 16,31-5 1-16,0 0 1 0,-31 8-2 0,31-8 2 15,-18 9 0-15,18-9-3 0,-14 9 1 0,14-9 2 16,0 0-2-16,-14 11 1 0,14-11 0 0,0 0-1 16,-14 9 4-16,14-9-4 0,0 0 1 0,0 0 0 15,-13 10 2-15,13-10-3 0,0 0 2 0,0 0 0 16,0 0-5-16,0 0 0 0,0 0 4 0,0 0 3 16,0 0-3-16,0 0 5 0,0 0-4 0,0 0-2 15,0 0-4-15,0 0 2 0,0 0-8 0,0 0-30 16,0 0-46-16,0 0-40 0,0 0-47 0,0 0-239 15,-8-33-444-15,8 33 196 0</inkml:trace>
  <inkml:trace contextRef="#ctx0" brushRef="#br0" timeOffset="5224.57">27479 533 72 0,'0'0'157'0,"0"0"-18"15,0 0-9-15,0 0-15 0,0 0-11 16,0 0-9-16,0 0-8 0,0 0-13 0,0 0-6 16,0 0-6-16,0 0-5 0,0 0-10 0,0 0-2 15,0 0-4-15,0 0 4 0,0 0 5 0,10 39 3 0,-10-39-2 16,0 0-3-16,-10 16 0 0,10-16-1 15,-15 14 13-15,5-6-1 0,10-8-9 0,-25 18-2 16,10-6 0-16,2-3-6 0,-1 2 3 0,0 3 12 16,3 0-7-16,-1-7 1 0,12-7-10 0,-19 22-1 0,10-8-1 15,1-5-3-15,8-9-1 0,-15 21-1 0,15-21-1 16,-4 16 0-16,4-16-3 0,-4 17 1 0,4-17 0 16,8 18-2-16,-8-18 3 0,18 14-4 0,-18-14 0 15,28 12-4-15,-11-6-2 0,3-4-4 0,-20-2-2 16,51 7 1-16,-23-4-3 0,-28-3-2 0,41 1 1 15,-19 0 0-15,-22-1-8 0,36 2-21 0,-36-2-30 16,23 2-39-16,-23-2-57 0,0 0-71 16,0 0-171-16,0 0-414 0,0 0 184 0</inkml:trace>
  <inkml:trace contextRef="#ctx0" brushRef="#br0" timeOffset="40283.69">7522 712 28 0,'0'0'138'0,"0"0"-16"15,0 0-12-15,0 0-4 0,0 0-11 0,-10-21-16 16,10 21-8-16,0 0-11 0,0 0-1 0,0 0-4 16,0 0-14-16,0 0 6 0,0 0-10 0,0 0 0 15,-4-15-1-15,4 15 2 0,0 0-4 0,0 0 5 16,0 0 2-16,0 0-6 0,0 0-4 0,0 0 1 15,0 0 3-15,0 0 1 0,0 0-5 0,0 0 2 16,0 0-2-16,0 0-7 0,0 0 3 0,0 0-2 16,0 0-7-16,0 0 0 0,0 0-1 0,0 0-8 15,0 0-2-15,0 0 4 0,0 0 1 0,0 0 0 16,0 0-3-16,0 0-1 0,0 0 6 0,0 0-1 0,0 0-14 16,0 56 12-16,0-56-3 0,6 23 1 15,-4-11-4-15,-2-12-5 0,6 23 8 0,-5-11-4 16,3 5 1-16,-3-2 0 0,6-1 1 0,-6 3 3 0,1-1 0 15,0-5 3-15,-2 0-5 0,0 2-4 0,1-3 2 16,-1-1 2-16,0 1-1 0,4-3-4 0,-4 3 4 16,-4-3-10-16,4 0 1 0,-1-2 12 15,2 0-4-15,-2 2-5 0,1-5 2 0,0 2 2 0,0 2-4 16,0-6-3-16,-2 5-22 0,0-2-20 0,2-3-21 16,0 0-37-16,0 3-48 0,0-3-101 0,0 0-272 15,0 0 121-15</inkml:trace>
  <inkml:trace contextRef="#ctx0" brushRef="#br0" timeOffset="40698.08">7475 699 57 0,'0'0'83'0,"0"0"4"0,0 0-17 0,0 0-4 15,28-14-18-15,-28 14 5 0,0 0-8 0,19-4 0 16,-19 4-18-16,0 0 6 0,0 0-5 0,0 0 5 15,0 0-5-15,0 0 8 0,37 14-10 0,-37-14-3 16,0 0 2-16,12 13 0 0,-12-13-2 0,0 0-2 16,6 12 0-16,-6-12 8 0,0 0-4 0,4 15-8 15,-4-15 2-15,0 0-6 0,0 0 6 0,0 18 5 16,0-18 8-16,0 0-5 0,0 0-5 0,-9 23-1 0,9-23 9 16,-8 9-8-16,8-9-5 0,0 0 2 15,-10 17-5-15,10-17 2 0,-8 15-4 0,8-15-7 16,-8 14-10-16,5-5-20 0,0-4-31 0,2 1-25 15,1 1-106-15,-3-3-202 0,6-3 89 0</inkml:trace>
  <inkml:trace contextRef="#ctx0" brushRef="#br0" timeOffset="41562.49">7718 640 64 0,'0'0'96'0,"0"0"-12"15,0 0 1-15,0 0-19 0,0 0-5 0,0 0-3 16,0 0-8-16,0 0-3 0,0 0-7 0,0 0-1 16,0 0 8-16,0 0-11 0,0 0-1 0,0 0 12 15,0 0-1-15,-13 36-1 0,13-36-2 0,-4 23 7 16,1-9-8-16,1 3 4 0,-2 0-8 0,0-1 2 16,2-1-1-16,-1 2 0 0,1-1-9 0,0-3-2 15,1-3 5-15,1 2-2 0,0 2-2 0,0-4-9 16,0-2 4-16,0 2-2 0,0-4-2 0,0 0-1 15,0-1-13-15,0 0 10 0,0-1-4 0,0-4-3 16,3 7 2-16,-2-7 9 0,-1 0-2 0,0 0-11 16,0 0 2-16,15-7 3 0,-15 7 2 0,0 0-11 15,19-20-1-15,-19 20 2 0,18-14-3 0,-18 14 5 16,14-15-5-16,-14 15 1 0,13-7-2 0,-13 7 2 16,0 0-3-16,0 0 1 0,19-10 2 0,-19 10-2 15,0 0 0-15,0 0 0 0,0 0 0 0,31 10 2 16,-27-5-5-16,1-1 1 0,-1 3 2 0,-2-3 5 15,2 3-5-15,0-1 3 0,-3-2 2 0,3 2-1 16,0-1-3-16,-1-1 0 0,0-1 2 0,1 2-3 16,-4-2 0-16,3-1-5 0,-1 3 7 0,-1-3-4 15,2 1 4-15,-3-3 2 0,4 2-1 0,-2 1-6 0,-2-3 5 16,6 4 1-16,-6-4-4 0,4 2 4 16,-2 1-4-16,-2-3 2 0,5 1 0 0,-5-1-2 15,6 0 7-15,-6 0 0 0,6 2-9 0,-6-2 12 16,0 0-9-16,7-3 2 0,-7 3-4 0,6-2-1 0,-6 2 6 15,0 0-4-15,8-1-4 0,-8 1 4 16,0 0-1-16,5-1 2 0,-5 1 0 0,0 0 5 16,7-1-6-16,-7 1-2 0,0 0-4 0,11 1 7 0,-11-1-2 15,7 1 1-15,-7-1 2 0,9 0 2 0,-9 0-5 16,12 0-1-16,-8-1 6 0,-4 1-7 0,13-1 4 16,-7-1 3-16,3 0-8 0,-1-1 4 0,1 1 0 15,-4-2-1-15,3 1 1 0,-2-2-1 0,-1 2 2 16,2-2-3-16,-2 2-4 0,-5 3 6 0,0 0-4 15,0 0 1-15,0 0-1 0,11-22 5 0,-11 22 1 16,0 0-1-16,0 0-1 0,0 0 4 0,0 0-6 16,0 0 1-16,0 0 2 0,0 0-1 0,0 0-2 15,0 0-3-15,-1-11 6 0,-2 11-6 0,3 0 0 16,0 0 2-16,0 0 9 0,0 0-7 0,0 0-3 16,0 0 3-16,0 0-2 0,0 0-1 0,0 0 6 15,0 0-3-15,0 0-6 0,0 0-19 0,0 0-21 16,0 0-1-16,0 0-49 0,0 0-138 0,0 0-256 15,0 0 114-15</inkml:trace>
  <inkml:trace contextRef="#ctx0" brushRef="#br0" timeOffset="41874.92">8277 618 53 0,'0'0'117'0,"0"0"-1"0,-19 31-3 0,19-31-6 16,3 25-17-16,-3-25-5 0,0 30 6 16,-3-12-14-16,3-1-4 0,0 0-7 0,3-2 1 15,-3-15-7-15,1 31-6 0,-1-16-4 0,3-1-2 16,-3 0-9-16,1-1-4 0,-1-3 0 0,2 3 6 15,1 0-11-15,1-4-4 0,-4 2-6 0,2-2 6 16,-1 2-13-16,2-2 3 0,0 0-5 0,2 0 1 16,-5 1-11-16,2-4-14 0,0 1-19 0,0-1-23 0,2-2-28 15,0 0-31-15,0-4-99 0,-4 0-230 16,0 0 101-16</inkml:trace>
  <inkml:trace contextRef="#ctx0" brushRef="#br0" timeOffset="42050.36">8357 955 98 0,'0'0'115'0,"8"-3"-2"0,-3 2-15 16,2 0-15-16,-1-2-23 0,2 1 13 0,0 0-29 15,2 1-44-15,-1-1-50 0,-4-3-56 0,4 3-114 16,-4-1 50-16</inkml:trace>
  <inkml:trace contextRef="#ctx0" brushRef="#br0" timeOffset="43580.5">4049 678 81 0,'0'0'104'16,"0"0"-11"-16,-8-30 14 0,8 30-7 0,0 0-3 16,-5-15-4-16,5 15-19 0,0 0-1 15,-4-15-8-15,4 15-6 0,0 0 1 0,0 0 2 16,-4-16-3-16,4 16 4 0,0 0-1 0,0 0-3 0,0 0 3 15,-7-14-4-15,7 14 8 0,0 0-3 0,0 0 2 16,0 0-3-16,0 0-7 0,0 0-6 0,0 0-3 16,0 0-1-16,0 0-9 0,0 0-3 0,-59 18-5 15,45-5 0-15,1 2-6 0,-2 0-2 0,2 1 3 16,2 0 4-16,-5 9-6 0,1 0 4 0,2-3-3 16,4 1-1-16,-1 1-2 0,2-1-6 0,4 2 0 15,3-7 0-15,1 0 1 0,-2-1 1 0,4 3-4 16,2-6 0-16,0 3 5 0,5-2-7 0,-3-3 3 15,3 2 1-15,1-2-4 0,3-4 4 0,0 2-3 16,1-2 2-16,-1 1-4 0,5-5 1 0,0-1-3 16,-1 0-1-16,1-4 0 0,0-1 5 0,1-1-3 15,1-3-2-15,-3-1 1 0,0-1-3 0,1-2 0 16,-1-4-4-16,-2 5 9 0,-1-5-4 0,-1 0-1 16,-4 2 2-16,-9 12-2 0,12-22-5 0,-7 10 7 15,-5 12-2-15,6-20-3 0,-6 20 0 0,1-14 7 16,-1 14-1-16,0 0-5 0,4-15 1 0,-4 15-4 15,0 0-3-15,0 0 1 0,0 0 2 0,0 0-1 16,-3-4 4-16,3 4 3 0,0 0-8 0,-6 17 3 16,2-10 4-16,-1 1-9 0,4-2 6 0,-2 2-3 15,1 0 6-15,2 3-6 0,0-4 3 0,-2 1 0 16,4 1 0-16,-1 1-4 0,0-1 5 0,2 1 0 16,-2-2-2-16,3-2 1 0,-2 2 3 0,2-3-2 15,0 0-7-15,0 0 8 0,-2 0-3 0,0-1-7 16,0-1-10-16,1-2-24 0,-1 2-37 0,-2-3-30 15,0 0-36-15,8-7-202 0,-8 3-373 0,-1-4 165 16</inkml:trace>
  <inkml:trace contextRef="#ctx0" brushRef="#br0" timeOffset="43844.54">3876 877 67 0,'0'0'172'0,"0"0"-8"0,0 0-12 0,0 0-14 16,0 0-15-16,0 0-2 0,0 0-15 0,0 0-15 16,0 0-6-16,49-17-2 0,-49 17-11 0,0 0-9 15,32-5-4-15,-32 5-7 0,28-7-6 0,-9 4-2 0,-19 3-6 16,36-2-5-16,-36 2-3 0,37-4-22 0,-18 1-21 15,-19 3-29-15,42-3-14 0,-15-2-19 16,-27 5-28-16,41 0-36 0,-41 0-82 0,32 0-237 16,-32 0 106-16</inkml:trace>
  <inkml:trace contextRef="#ctx0" brushRef="#br0" timeOffset="44264.14">4428 638 9 0,'0'0'148'0,"0"0"-9"0,0 0-15 16,0 0-10-16,0 0-12 0,0 0-7 0,0 0-11 16,0 0 2-16,0 0-10 0,0 0-23 0,0 0 15 0,0 0 6 15,0 0 6-15,0 0 8 0,0 0-10 16,0 0-4-16,3 39-7 0,-3-22-7 0,0-17 5 0,0 33-5 16,1-14-5-16,1-1-8 0,-2 2 2 0,-2 3-2 15,2 3-8-15,0-4-1 0,0 1 5 0,2-2-10 16,-1-2-1-16,0 1-1 0,2 4-3 15,-3-7-1-15,2-1-8 0,1 2 3 0,-2-7-4 0,0 5 0 16,2-6 0-16,-1 0-7 0,0-4 0 0,-1 1 1 16,0-1-1-16,1-1-7 0,-2-1-4 0,1 0-17 15,-1-1-17-15,0-3-42 0,0 0-51 0,0 0-63 16,0 0-130-16,1-19-344 0,0 7 152 0</inkml:trace>
  <inkml:trace contextRef="#ctx0" brushRef="#br0" timeOffset="45148.62">4542 696 53 0,'0'0'133'0,"0"0"-16"0,0 0-14 16,0 0-3-16,32 32 2 0,-32-32-9 0,8 12 1 16,-8-12 13-16,10 15-19 0,-10-15-5 0,8 18 7 15,-5-7-2-15,-3-11-2 0,6 22-4 0,-4-6-8 16,1 0-3-16,-2 1-5 0,0-1-1 0,-2 1-5 16,1-4-8-16,-1 3-1 0,1 1-10 0,0-4-3 15,1-1 0-15,-1-2-9 0,0 2 1 0,1-2-1 16,-1-3-2-16,2 2-6 0,-2-3-1 0,1-1 0 15,-1 1-6-15,1-3 0 0,-1-3 2 0,0 6 0 0,0-4-3 16,0-2 1-16,0 0-8 0,0 0-9 16,3-15 0-16,-2 7-12 0,-2-6-12 0,3-3-13 15,-2 17 3-15,-1-38-10 0,-2 18-1 0,1-6 2 16,-1 9 2-16,-1-3 4 0,3 3 6 0,-1 0 9 0,-2 0-2 16,0 2 1-16,4 15 6 0,-6-21 0 15,6 21 4-15,-3-12 6 0,3 12-1 0,0 0 3 16,-2-17 1-16,2 17 1 0,0 0-8 0,0 0 6 15,0-19 4-15,0 19 1 0,0 0 0 0,0 0 1 0,0 0 0 16,0 0 1-16,0 0-2 0,6-15 3 0,-6 15 0 16,0 0-1-16,0 0-1 0,0 0 1 15,0 0 2-15,0 0-2 0,0 0 14 0,0 0-3 16,0 0 3-16,0 0 1 0,0 0 8 0,34 34 0 0,-34-34 11 16,9 25-10-16,-5-9 1 0,3 1 3 0,-2-2-11 15,-1-1 2-15,3 3 7 0,0-2 0 0,-2-4-2 16,1 0 0-16,-1 1-9 0,4 3 8 0,-4-6-7 15,3 0 6-15,-3 1-7 0,1 2-1 16,2-5 1-16,-4 1-1 0,-3-4-1 0,3 1-1 0,1-3 0 16,-2 1 2-16,-2 0-6 0,-1-3 4 0,0 0 0 15,14-7-2-15,-10 1-1 0,1-3 1 0,3-1-5 16,-8 10-8-16,11-31-9 0,-5 16-5 16,0-3-19-16,-2 0 1 0,-1 1 7 0,1-2-1 0,1 2 1 15,-1 2 7-15,-4 15 1 0,4-21-1 0,-4 21 0 16,2-20 6-16,-2 20-1 0,3-14 2 0,-3 14 4 15,6-13 3-15,-6 13-1 0,0 0-3 0,0 0 8 16,7-17-6-16,-7 17 5 0,0 0 2 0,0 0 0 16,0 0-5-16,0 0 5 0,0 0 0 0,0 0-3 15,0 0 4-15,0 0-2 0,0 0 4 0,0 0 4 16,0 0 3-16,0 0 3 0,0 0-2 0,0 0 5 16,0 0 1-16,25 34 10 0,-18-19 9 0,-4 0 7 15,3 2-3-15,-4 0-2 0,2-1 3 0,-1 4-1 16,-2-4-1-16,4 1-1 0,-1-1-10 0,-2 1 2 15,3-3-2-15,-2-2-2 0,0 0-2 0,-1-3 0 16,2 3-6-16,-1-4 2 0,-2 3 0 0,-1-5 2 16,1 3-7-16,3-6 0 0,-4 4-2 0,2-2-5 15,1-2-7-15,-2 0-14 0,-1-3-12 0,2 4-21 16,-2-4-23-16,3 2-20 0,-3-2-40 0,7-6-26 16,-7 6-151-16,1-6-335 0,3 3 148 0</inkml:trace>
  <inkml:trace contextRef="#ctx0" brushRef="#br0" timeOffset="45470.03">5043 702 90 0,'0'0'157'0,"3"25"-4"16,-3-25-4-16,4 19-6 0,-2-3-13 0,-2-16-9 15,8 26-14-15,-6-7 2 0,2 0-13 0,-3-1-3 16,2 8-6-16,0-8-9 0,-1 0-1 0,1 2-4 0,-2-3-9 16,0 1-2-16,1 0-8 0,-1-2-4 0,-1-3-4 15,0-1-6-15,0-1-6 0,1 2-4 16,1-5 3-16,0 0-7 0,-2-2-8 0,0-1-16 15,0 0-6-15,0-2-19 0,0-3-38 0,0 0-39 0,0 0-38 16,0 0-32-16,-2-16-101 0,0 5-295 0,0 0 131 16</inkml:trace>
  <inkml:trace contextRef="#ctx0" brushRef="#br0" timeOffset="45695.25">5074 712 20 0,'20'-13'143'16,"-20"13"-14"-16,23-13-13 0,-23 13-14 0,23-9-9 0,-23 9-9 16,26-1-16-16,-26 1 7 0,0 0-14 0,0 0-8 15,43 9 5-15,-43-9-11 0,9 17-16 0,-9-17 9 16,7 23 1-16,-7-23-6 0,-7 25-3 0,2-9 5 16,-5-4-1-16,10-12 0 0,-14 20 6 0,2-7-6 15,-3-1-4-15,3-4 2 0,1 0-3 0,-2 1-7 16,-1-2-26-16,1-2-37 0,3 0-57 0,-4-2-138 15,2 0-252-15,12-3 111 0</inkml:trace>
  <inkml:trace contextRef="#ctx0" brushRef="#br0" timeOffset="47947.56">5453 483 73 0,'0'0'132'15,"0"0"-20"-15,0 0-4 0,-19-17-15 0,19 17-9 16,0 0-1-16,-10-14-19 0,10 14-4 0,0 0-9 16,-18-17-2-16,18 17-1 0,-14-11-5 0,14 11 1 15,-22-9-4-15,22 9-1 0,-24-11 3 0,24 11 4 16,-29-10-5-16,12 4-4 0,17 6-6 0,-38-7 3 0,18 2-8 15,0-1-1-15,20 6-3 0,-41-9 1 16,19 4 2-16,-7 1-3 0,7 0-1 0,-6 1-7 16,-2-2 2-16,-1 3 2 0,3-1-3 0,-7 1 2 15,2 1 3-15,0-1-2 0,0 3 10 0,2-2-1 16,-2 2 3-16,1 0-2 0,-2-1-2 0,5-1-2 0,29 1-5 16,-56 2 1-16,28-4-3 0,28 2 1 15,-43 1-3-15,43-1 3 0,-43 0-2 0,43 0-1 16,-37-1-3-16,37 1 7 0,-37 0-2 0,37 0-5 15,-26-1 7-15,26 1 2 0,0 0-5 0,-39 1 2 0,39-1-3 16,-32 7 0-16,32-7-2 0,-37 2-2 0,16 2-1 16,21-4 0-16,-38 11-1 0,20-9-4 0,-4 3 2 15,22-5 1-15,-39 11-1 0,17-7-1 16,0 2-1-16,-4-2-2 0,5 2 0 0,21-6 0 0,-42 9-1 16,23-5 2-16,-3 2-2 0,0-2 0 0,2 2 0 15,-2 0-1-15,22-6 2 0,-41 11-3 0,22-6 1 16,-3 1 2-16,3-1-3 0,19-5 0 15,-37 12 1-15,22-6 1 0,-3-1 0 0,18-5-1 0,-22 14-1 16,22-14-2-16,-20 13 1 0,9-7-2 0,11-6 2 16,-17 16 3-16,9-4-3 0,8-12 2 0,-18 19 1 15,9-7-2-15,1-1 1 0,8-11 5 0,-16 21-5 16,8-10 1-16,3-1 1 0,-9 5-1 0,5-2-3 16,-1 0 1-16,10-13 0 0,-17 17 0 0,8-7 1 15,9-10-2-15,-18 19 1 0,11-11 3 0,7-8-6 16,-17 16 3-16,17-16-1 0,-10 17-1 0,10-17 3 15,-8 18-3-15,8-18 1 0,-4 19 9 0,4-19-12 16,-1 23 4-16,1-7 1 0,-2-3 1 0,2 3-2 16,0-4-1-16,2 4 1 0,-2 1-1 0,1-5 1 15,1 5 3-15,0-4-6 0,1 3 6 0,-1 1 1 16,0-4-4-16,-1 4 1 0,1-1 0 0,1-5 1 16,-2 1 3-16,1 2-2 0,2-2 1 0,-1 0-2 15,2 0-2-15,-2-2 2 0,2 2 1 16,-1-1 1-16,2 2 3 0,4 2-3 0,-3-6-1 0,1 3 4 15,3 0 0-15,-1 0-1 0,3 0-1 0,1 1 4 16,-1-4-5-16,0 2 0 0,1-1 1 0,0 1 5 16,1-1-5-16,1-2-3 0,3 1-1 0,-2-1 2 15,0 0 0-15,11-2 1 0,-1 5 0 0,-10-5-1 16,2 0 3-16,0 0-6 0,2-1 2 0,-2-3-2 16,1 5 3-16,-2-2 0 0,1 0 1 0,0 0 0 15,-6-3-6-15,6 3 3 0,-2-1 0 0,2-1 0 16,-4 2 3-16,-1-1-6 0,2-3 2 0,3 3 4 15,-5 3-4-15,6-4 0 0,-2-1 2 0,-1-2 2 16,2 3-4-16,0-1 2 0,3-4-3 0,-2 4 4 16,3-2 1-16,-2 2-2 0,3-2 0 0,3 0 0 15,1-2-5-15,-1 2 8 0,1 3-5 0,-7-4 0 16,0 3 3-16,1-4-3 0,-4 2 1 0,5 2 2 16,-4-1-7-16,-1-2 3 0,1 0 7 0,0 2-9 15,-3-5 0-15,1 4 4 0,-5-2-5 0,3-1 4 16,-2 3 2-16,6-2-6 0,-1-1 3 0,0 0 2 15,0 2-3-15,1-3 0 0,3 0 1 0,-2 0-1 16,1 0 0-16,5 0 1 0,-4-1-4 0,-3 1 0 16,3 2-9-16,0-1 2 0,5 0 1 0,-9 1 3 15,2-3-3-15,-1 0 3 0,0-1 0 0,2 1 1 16,-1 1 1-16,-4 0 0 0,4-3-1 0,-5 4 0 16,3-1 4-16,-2-5 0 0,0 3 1 0,0-1-1 0,0 0-2 15,0-1 2-15,0 0 2 0,-2-1 0 16,1 0 0-16,2-1-1 0,-2-2-4 0,-2 2 6 15,1-1-1-15,0-1-1 0,0 1 0 0,2-3 4 16,-2 0-6-16,-1 5 4 0,2-3-1 0,-4 1 2 16,2-1 2-16,-4 4 6 0,-1-1 0 0,2-1 0 15,-1 0 7-15,2-2 0 0,-3 2 9 0,2 2 6 16,-2-2 3-16,-2 3 4 0,2-4-2 0,0 0-3 16,-5 2-5-16,4 0-2 0,-2-3 5 0,-1 3 0 15,0-1-1-15,-2-1-1 0,2 0-5 0,-4 11-2 16,5-28-2-16,-4 16-1 0,2-6-4 0,-3-1 1 0,1-1 0 15,3 0-5-15,-1-6 3 0,-6 1-7 16,3 1 3-16,0-2-1 0,0 7 0 0,-1-5 2 16,2 6 17-16,-5 1 0 0,3-2 1 0,-3 3-1 15,0-1-1-15,-2 2 5 0,-2 0-1 0,3 1 10 0,-8 2 5 16,1-2-12-16,-6-6-2 0,-5 5-1 0,0 1-5 16,-4-3-5-16,0 4 5 0,-5-2-5 15,-1 0-6-15,0 3-13 0,1 0-21 0,2-1-48 0,1-1-58 16,2 2-80-16,-2-5-291 0,2 1-537 15,5-1 238-15</inkml:trace>
  <inkml:trace contextRef="#ctx0" brushRef="#br0" timeOffset="54169.76">6023 1119 108 0,'0'0'160'0,"0"0"-13"0,0 0-12 0,0 0-9 15,0 0-27-15,0 0-1 0,0 0-6 0,0 0-16 16,0 0-2-16,0 0-10 0,0 0-5 0,5 3-6 16,-5-3-8-16,0 0-1 0,0 0-3 0,0 0-4 15,0 0-5-15,0 0-2 0,0 0 1 0,0 0-4 16,0 0 0-16,0 0 1 0,0 0-3 0,0 0-8 16,0 0 0-16,0 0-1 0,0 0 0 0,0 4-11 15,0-4 9-15,0 0 3 0,0 0-2 0,0 0-11 16,0 0 7-16,0 0 1 0,0 0-3 0,0 0 4 15,0 0 0-15,0 0-9 0,0 0 4 0,0 0 1 16,0 0 5-16,0 0-4 0,0 0 9 0,0 0-2 16,0 0 0-16,0 0-2 0,0 0-5 0,0 0 3 15,0 0 0-15,0 0-1 0,0 0 5 0,0 0-3 16,0 0-2-16,0 0 1 0,0 0 2 0,0 0 2 16,0 0 0-16,0 0-4 0,0 0 5 0,0 0-2 15,0 0-4-15,0 0 2 0,-15-9-1 0,12 7-6 16,3 2 1-16,-6-4 0 0,3 3 3 0,0-3-3 15,-2 0 2-15,2 2 0 0,-5-2-7 0,3 0 0 16,1 0 3-16,-2 0 2 0,0 0-5 0,-1-3-1 0,2 3 1 16,-3 1-2-16,0-3-2 0,0 0 2 0,-1 1 4 15,0 1-8-15,0 0 2 0,0 1 3 16,3 0 1-16,-7-1 0 0,3 0 3 0,-2 2 1 0,2-1-2 16,1-1-1-16,-4 1 4 0,3 1 2 0,-3-1 0 15,4-1-2-15,-3 1 1 0,1 1-3 0,-3 0 0 16,3 1 1-16,-2-1 1 0,0 1-6 15,2 0 3-15,-3 0-3 0,2-1 2 0,-1-3 0 0,3 3 3 16,1-1 0-16,0 3 0 0,0-3 0 0,4 2 2 16,0 0 3-16,5 1-6 0,-8 0-2 0,8 0 3 15,0 0-6-15,-7 0 2 0,7 0-3 0,0 0-1 16,-8-2-11-16,8 2-7 0,0 0-18 0,0 0-13 16,0 0-24-16,0 0-15 0,0 0-31 0,0 0-25 15,0 0-11-15,9 7-139 0,-9-7-319 0,0 0 141 16</inkml:trace>
  <inkml:trace contextRef="#ctx0" brushRef="#br0" timeOffset="54935.7">5788 877 47 0,'0'0'100'0,"0"0"-7"0,0 0 10 0,3-3-3 16,-3 3-2-16,0 0-1 0,0 0 6 0,0 0-5 16,0 0-3-16,0 0-7 0,0 0 3 0,0 0-3 15,0 0-6-15,0 0-11 0,0 0-4 0,0 0-7 16,0 0-7-16,0 0-2 0,0 0-6 0,0 0-6 16,0 0-2-16,0 0-6 0,0 0-3 0,0 0 1 15,0 0-9-15,0 0-1 0,-21 6 3 0,15-4-8 16,-2-1 2-16,-3 0 2 0,0 3-4 0,1-1-3 15,-3 0 4-15,1 0-2 0,-1 0-2 0,0-1 1 0,3 2 2 16,-4-4-8-16,1 4 6 0,3-2 4 16,-2 0-1-16,2 1 4 0,0-1-1 0,-2 2-8 15,7-1 2-15,0-3 3 0,-2 2-3 0,7-2-4 0,-7 1 1 16,7-1-3-16,-9 0 0 0,9 0-3 0,0 0-4 16,-4 2 8-16,4-2-7 0,-2 3 0 0,2-3 3 15,0 0-7-15,0 0 8 0,-4 4 0 16,4-4-4-16,0 0-2 0,0 0 5 0,0 0 1 15,0 0-5-15,0 0 3 0,0 0 0 0,0 0-1 0,0 0-2 16,4 4 9-16,-4-4-10 0,0 0 3 16,0 0 1-16,0 0-6 0,5 2 5 0,-4 1 2 0,-1-3-6 15,0 0 5-15,4 3 2 0,-4-3-4 16,5 2 0-16,-5 2 0 0,3 0-2 0,1 1 1 0,-1-1-6 16,4 1 11-16,-4 0-1 0,5 2-3 0,-3 1 3 15,3 1-2-15,-2-2-2 0,2 3 6 16,1-2-5-16,-1 2 4 0,-1-2 2 0,1 1-3 15,-3-3-1-15,3 2 0 0,-2-1 2 0,-1-2-4 0,-1-1 2 16,-1 1 7-16,0-2-8 0,-1 0 0 0,-2-3 2 16,4 4 4-16,-3-2 2 0,-1-2 5 15,4 3 3-15,-4-3 2 0,0 0-5 0,0 0 5 0,1 2-6 16,-1-2-3-16,0 0 2 0,0 0 0 0,0 4-7 16,0-4-1-16,0 0-1 0,4 3-10 0,-4-3-11 15,0 0-11-15,0 0-21 0,0 0-21 0,0 0-22 16,0 0-42-16,0 0-197 0,0 0-360 0,0 0 160 15</inkml:trace>
  <inkml:trace contextRef="#ctx0" brushRef="#br0" timeOffset="62178.76">6036 1061 96 0,'-14'-12'94'0,"-3"0"0"0,2 0-15 16,-8-5-3-16,-3 2-3 0,1-2-25 0,-5 1-17 15,-3 1-19-15,-18 0-13 0,-2 6-38 0,-5 1-56 16,-6 1-100-16,2 7 44 0</inkml:trace>
  <inkml:trace contextRef="#ctx0" brushRef="#br0" timeOffset="74743.66">6782 955 86 0,'0'0'84'0,"0"0"-11"0,0 0-2 16,-5 0-6-16,5 0-1 0,0 0-8 15,0 0 1-15,0 0-5 0,0 0-2 0,0 0 5 16,0 0-10-16,0 0 7 0,0 0-2 0,0 0-2 0,0 0-7 16,0 0 3-16,0 0-5 0,0 0-2 0,0 0 2 15,0 0-6-15,0 0-7 0,0 0 0 0,0 0 0 16,0 0-11-16,0 0-2 0,0 0 1 0,0 0-4 15,0 0 0-15,0 0 0 0,0 0 15 0,0 0-1 16,19 4-4-16,-11-3-6 0,5 0 5 0,-3 0-1 16,4 2-2-16,5-1-1 0,-1 0-2 0,0-2 2 15,1 5-1-15,-1-3-2 0,1 0-5 0,-1 1 2 16,0-3 1-16,-5 3-7 0,0-2 2 0,-2 0 1 16,-1 2-3-16,-2-2 3 0,0 0-5 0,-3-1 6 15,0 2-1-15,-5-2 1 0,7 1-4 0,-1-1 6 16,-6 0 6-16,6 1 1 0,-6-1-2 0,0 0 4 15,0 0 1-15,0 0-6 0,6 0 2 0,-6 0-3 16,0 0-6-16,0 0 3 0,0 0-12 0,0 0-10 16,0 0-8-16,0 0-29 0,0 0-28 0,8-1-30 15,-8 1-133-15,0 0-260 0,0-5 116 0</inkml:trace>
  <inkml:trace contextRef="#ctx0" brushRef="#br0" timeOffset="75464.07">6979 916 30 0,'0'0'100'0,"0"0"-11"0,0 0-24 16,0 0 5-16,0 0-11 0,0 0 3 0,0 0-10 16,0 0 1-16,0 0-5 0,0 0-3 0,-1 2 0 15,1-2-8-15,0 0-1 0,0 0 1 0,0 0-7 0,0 0 3 16,0 0-4-16,0 0 0 0,0 0 10 0,0 0-2 15,0 0 3-15,0 0 2 0,0 0 6 0,0 0 1 16,0 0-1-16,0 0 3 0,0 0 6 16,0 0-4-16,0 0-2 0,0 0-3 0,0 0 2 0,0 0 5 15,0 0-16-15,0 0-2 0,0 0-2 0,0 0 4 16,0 0-13-16,0 0-1 0,0 0 1 16,18-1-9-16,-10 1 1 0,0-1 1 0,3-1-3 15,1 2-4-15,-2-1-2 0,2 1 0 0,1 1 1 0,-2 1-4 16,-1-1 2-16,2 0 2 0,-6 0-8 0,2 1 0 15,-3-2 3-15,3 2-7 0,-8-2 3 0,6 0 7 16,-6 0-9-16,7 3 3 0,-7-3 8 0,0 0-10 16,5 3-1-16,-5-3 6 0,2 1-2 0,-2-1 0 15,0 0-7-15,0 0 6 0,0 0 0 0,0 0-1 16,0 0-7-16,-6 5 6 0,6-5 2 0,-4 5-6 16,0-2 7-16,3 1-4 0,-3 0-1 0,0 0 0 15,0 0-2-15,0 2 6 0,2 2-3 0,-3-3 0 16,1 2 3-16,-1 3 1 0,-1 2-3 0,0-4 2 15,0 4 3-15,1-2 2 0,1-1-10 0,-1 1 8 16,-1 0-4-16,0 0 2 0,0-2 3 0,1 0-1 16,2 2 0-16,0-5-4 0,-1 2 2 0,1-2 4 15,1 2-3-15,-2-4 1 0,0 2 0 0,3-1 2 16,0-1-8-16,-2 0 6 0,3-3 0 0,-1 4-3 16,1-4 0-16,-4 4 4 0,3 0-1 0,1-4 0 15,0 0 1-15,0 0-3 0,0 0 7 0,-4 4-3 0,4-4-5 16,0 0 3-16,0 0-3 0,0 0-5 15,0 0-2-15,-3 3-25 0,3-3-35 0,0 0-44 16,0 0-20-16,0 0-185 0,-5 0-339 0,5 0 151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59:22.626"/>
    </inkml:context>
    <inkml:brush xml:id="br0">
      <inkml:brushProperty name="width" value="0.05292" units="cm"/>
      <inkml:brushProperty name="height" value="0.05292" units="cm"/>
      <inkml:brushProperty name="color" value="#002060"/>
    </inkml:brush>
  </inkml:definitions>
  <inkml:trace contextRef="#ctx0" brushRef="#br0">13406 4833 37 0,'0'0'114'16,"0"0"-9"-16,0 0-10 0,0 0-16 0,-3 1 2 15,3-1-17-15,0 0 1 0,0 0-7 0,0 0 1 16,0 0-3-16,0 0-4 0,0 0 3 0,0 0 0 16,0 0 7-16,0 0-15 0,-7 2 11 0,7-2-7 15,0 0-5-15,0 0 0 0,0 0 9 0,-7 0 0 0,7 0 1 16,0 0-1-16,-9-1-1 0,9 1-1 0,0 0 1 15,-7-1-7-15,7 1-8 0,0 0 0 16,-7-3-1-16,7 3-3 0,0 0-1 0,0 0 6 0,-7-3-4 16,7 3-1-16,0 0-2 0,-4-2-4 0,4 2 2 15,0 0-4-15,0 0-3 0,0 0-2 0,0 0-5 16,0 0-1-16,0 0-4 0,0 0-3 0,0 0-5 16,0 0 6-16,0 0-4 0,0 0 2 0,0 0 1 15,23 2-5-15,-18 0 4 0,3-1-1 0,-4 2-7 0,4-1 6 16,-2 0-3-16,0 1 3 0,6 2-4 15,-2-1 3-15,-2 1-2 0,-2-3-1 0,2 4-1 16,1-2 4-16,-5-3-5 0,2 3 3 0,-2-2-3 0,0 1 1 16,-2 1-4-16,5-1 3 0,-6-2-6 0,3 1 5 15,-3 1 0-15,3-1 2 0,-4-2 1 16,2 6-1-16,-2-3-2 0,2 0 3 0,-2 2-3 0,-2-1 2 16,2 2-2-16,-2-2-1 0,-2 1-1 0,1-1 4 15,0 2 1-15,-4 1-3 0,1-1 1 0,-1 0 0 16,0 0 2-16,-2 2 0 0,5-5-2 0,-1 1 3 15,-3 2-7-15,3-2 4 0,1 0-3 0,-2 1 5 16,1-2 1-16,1 1-8 0,-1-2 8 0,1 1-5 16,0 1 5-16,-1-2-3 0,5-2 1 0,-5 2 1 15,1-1 2-15,4-1 2 0,-5 2-3 0,5-2 1 16,0 0-10-16,0 0 7 0,0 0-2 0,0 0-4 0,1-11 4 16,4 7-1-16,3-1 0 0,-2-2 1 15,2 2 0-15,4-4-2 0,-1 1-2 0,-2 1 4 0,3 0-2 16,3-1-3-16,-5 1 4 0,2 2-4 0,-3-2 4 15,-2 2 0-15,-2 1-4 0,1 1 5 0,1-2 2 16,-3 3-2-16,1 0-1 0,-1 0-4 0,-4 2 3 16,5-3-2-16,-2 1 2 0,-3 2-1 0,0 0 1 15,0 0 1-15,0 0 0 0,0 0-2 0,0 0 2 16,5 6 1-16,-8-1 0 0,2 0 1 0,1 1-1 16,-1 0 2-16,-1 2-4 0,1-1 0 0,1 2 1 15,0-2 3-15,0 3 0 0,0-6-1 0,3 5 0 0,-2-2 0 16,0 0 0-16,3-1 0 0,-3 0 1 0,3 1-2 15,-1-2 1-15,0 2 3 0,3-4-3 16,-2 1 3-16,1-1-5 0,2-1 4 0,-2 1-3 0,3-1 2 16,-2-2 3-16,3 0-5 0,3-1 3 0,-6 0-1 15,2-2-1-15,2-1 2 0,-2 2-8 0,1-4 9 16,-3 2-17-16,-1-1 0 0,-1 2 2 0,1-1 2 16,-1-3 4-16,0 3-5 0,-3-1 3 0,2 0-1 15,-2 1 4-15,3 1-1 0,-4-3 0 0,0 6 2 16,0-5-1-16,0 5 2 0,-4-5 0 0,4 5 1 15,-3-5 1-15,1 3 1 0,2 2-3 0,-7-1-1 16,7 1 7-16,-10-2-4 0,10 2-3 0,-10 0 1 0,10 0 2 16,-10 0 0-16,3 2-2 0,2-1 2 0,5-1-3 15,-9 1-8-15,9-1-14 0,-6 0-17 0,6 0-28 16,0 0-38-16,0 0-200 0,-5-4-333 0,5 4 149 16</inkml:trace>
  <inkml:trace contextRef="#ctx0" brushRef="#br0" timeOffset="292.3">13809 4882 59 0,'1'4'86'0,"-1"1"-3"0,2 0-7 16,-2 1-3-16,2 0-6 0,-2-1-7 0,1 2 1 0,2-2-13 16,-2 2 0-16,1 1 0 0,0-3-4 0,-2 1-1 15,1 0-8-15,3-1-3 0,-4 1-3 16,4-3 3-16,-4 2-9 0,1 2 5 0,-1-2-8 0,1-2-2 16,2 1 4-16,-3 1-6 0,1 0-3 0,2-3 2 15,-2 4-5-15,-1-2-30 0,0-4-46 0,4 6-102 16,-4-6-181-16,1 2 81 0</inkml:trace>
  <inkml:trace contextRef="#ctx0" brushRef="#br0" timeOffset="799.74">14008 4945 24 0,'4'-8'126'0,"-1"1"-11"16,-1 1-8-16,2-2-6 0,-4 1 3 0,1 0-14 16,1 0-5-16,0-2-10 0,0 4-6 0,0-2 5 15,-2 3-3-15,0-2-1 0,1-1-5 0,-1 5-2 16,-1-3-6-16,1 5-10 0,-2-8 1 0,-2 5-5 16,4 3-6-16,-5-1-4 0,5 1-2 0,-12 0-1 15,12 0-9-15,-13 1 0 0,3 6-5 0,0-3-3 16,4 1 3-16,-2 0-1 0,3 0-3 0,-3 1-2 15,3-2 3-15,1 2-5 0,0-1 3 0,2 1-2 0,-1 2 2 16,1-1-7-16,2-3 2 0,-2 3 0 16,2-2-2-16,2 0 0 0,-1-1-1 0,1 1 0 15,2 0-2-15,1-2 6 0,2 1-8 0,0 0-1 16,2 0 2-16,0 0 3 0,1-2-5 0,1 3 1 16,-2-2 4-16,2 1 0 0,-2 4-3 0,0-3 3 15,0-1 2-15,-1 2-5 0,-2-2 0 0,-1 0-2 0,-1 0 1 16,0 1-1-16,-3 0 1 0,-1-1 3 0,0 1-1 15,-5 0-3-15,3-2 2 0,-5 0-1 0,1 2 7 16,-4-1-1-16,-1 0-1 0,2-1 1 0,-3-1 1 16,1 1-3-16,0-3 8 0,2 0 7 0,1 2 1 15,2-4 6-15,6 2 0 0,-13-2-1 0,9-1-1 16,0-1-2-16,4 1 1 0,2-5-6 0,0 2-3 16,7-4 1-16,1-1-4 0,2 0-6 0,3-1-20 15,1-1-16-15,0 3-24 0,-2-4-29 0,4 5-33 0,-4-4-43 16,0 2-104-16,-1 1-288 0,-3 1 128 0</inkml:trace>
  <inkml:trace contextRef="#ctx0" brushRef="#br0" timeOffset="1865.98">13403 5476 78 0,'0'0'88'15,"0"0"-15"-15,0 0-6 0,0 0 1 0,0 0-4 16,0 0-3-16,0 0-9 0,0 0 2 0,0 0 6 16,0 0-2-16,0 0 3 0,0 0-3 0,0 0 1 15,0 0 0-15,0 0-7 0,0 0-5 0,0 0-1 16,0 0 0-16,0 0-4 0,0 0 1 0,20 0-4 0,-6-4-1 16,7 2-8-16,6-4 1 0,1 2-2 15,1-1-3-15,4 0-7 0,-1 3 3 0,1-1-5 0,1-1 2 16,0 4-3-16,-7-3-3 0,1 1-2 0,-8 2-3 15,-2-2-8-15,-5 2-13 0,-3-1-1 0,3 2-2 16,-6-1 2-16,-1 0-3 0,-1 0 6 0,-5 0-6 16,5 4 1-16,-5-4-14 0,0 0-5 0,-10 7-1 15,4-5-15-15,-1 1-24 0,-2 2-26 16,-1-1-84-16,-3 2-201 0,-1-1 90 0</inkml:trace>
  <inkml:trace contextRef="#ctx0" brushRef="#br0" timeOffset="2042.14">13437 5612 146 0,'-4'1'160'0,"4"-1"-19"0,0 0-11 16,0 0-14-16,22-5-10 0,-12 4-9 0,10-3-14 16,-1-1-2-16,-1 2-12 0,2 0-7 0,2 2 0 15,1 1-12-15,-3 0-27 0,3-3-46 0,-1 3-58 16,-9 3-123-16,2-3-221 0,-5 2 98 0</inkml:trace>
  <inkml:trace contextRef="#ctx0" brushRef="#br0" timeOffset="5116.02">13366 6063 132 0,'-5'2'124'15,"5"-2"-4"-15,0 0-1 0,0 0-3 0,-4 2-7 16,4-2 0-16,0 0-2 0,0 0 1 0,0 0-6 15,0 0-1-15,0 0-4 0,-5 3-3 0,5-3-9 0,0 0-5 16,0 0-4-16,0 0-10 0,0 0-1 0,0 0-7 16,0 0-6-16,0 0-6 0,0 0-2 0,16-6-7 15,-7 6-4-15,0 1-4 0,-3-1-1 0,5 2-4 16,0 2-3-16,1 1 0 0,-2-2-6 0,-1 2 2 16,0 2-1-16,-5-2-6 0,3 4 3 0,-3-1-3 15,1 1-1-15,-4-1-2 0,-1 0 3 0,-1 2-3 16,-4-1-3-16,5 4 1 0,-4-4 1 0,-2 3 1 15,1-4-3-15,-3 1 3 0,4 0-2 0,-5 1 15 16,3-3-8-16,-3 2 4 0,0-3-2 0,0 3-4 0,4-6 4 16,-4 2-2-16,-1 4-4 0,1-6-1 0,5 2 0 15,-4-3 1-15,3 3-2 0,0-3-2 0,-1 1 3 16,3-1-4-16,-1 0 2 0,4-2-3 0,-3 3 0 16,3-3-8-16,0 0 6 0,0 0 3 0,0 0 1 15,0 0 1-15,0 0-2 0,21-7 1 0,-12 2-12 16,5-2 11-16,0 2-1 0,-1 0-4 0,1-2-4 15,-1 2-2-15,6-3-5 0,-10 2-5 0,5 3-3 16,-5-4 3-16,1 2-8 0,2 2 9 0,-5 1-2 16,0 0 3-16,-2-1 3 0,2 2 1 0,-1 0-1 15,-6 1 2-15,6 0 0 0,-6 0 3 0,0 0-2 0,8 1 2 16,-8-1 2-16,2 4-1 0,-2-4 3 16,2 6 1-16,-1-1 2 0,3-2-9 0,-4 4 9 0,2-4-3 15,-2 3-1-15,0 0-2 0,0 1 4 0,0 0 5 16,-1 0-3-16,1 0 0 0,0-1 1 0,1 1 0 15,-1-2-3-15,0 2 4 0,1-2-2 0,-1 0 1 16,3-2 0-16,0 1 2 0,0-2 0 0,-3-2 0 16,8 3-1-16,-1-5-1 0,-7 2 2 0,14-5 1 0,-5 0-1 15,-2 0 0-15,3-2 3 0,-1-1-6 0,-1 1 4 16,1-1-3-16,-4-3 2 0,3 2 0 16,-3 1-1-16,-4-2-2 0,3 3 5 0,-1 0-1 0,-1-1-7 15,-2 3 11-15,3 1 1 0,-3-1-1 0,-3 0-1 16,3 5 2-16,-5-5-4 0,1 3 2 0,4 2-3 15,-9 1 1-15,9-1 1 0,-14 4-3 0,8-2 1 16,-3 3-1-16,-1-3 0 0,2 2 0 0,0-1 1 16,-1 2-22-16,4 0-16 0,-4-3-31 0,4 1-34 15,1 0-68-15,-1-2-154 0,5-1-350 0,0 0 155 16</inkml:trace>
  <inkml:trace contextRef="#ctx0" brushRef="#br0" timeOffset="5731.16">13795 6196 60 0,'0'0'175'0,"0"0"-19"0,0 0-15 15,1 4-13-15,-1-4-16 0,9 4-8 0,-4-3-12 16,3 2-7-16,-3-2-15 0,4 2-4 0,-3 0-4 0,2-1-7 15,0 2-9-15,-2 0 1 0,2 0-10 0,-3 1-4 16,-1 0-2-16,-3 2-2 0,2-4-1 0,-2 7 0 16,-1-5-10-16,-4 4 1 0,3-2-2 0,-6 0-4 15,5 1-7-15,-2-3 8 0,-4 2-2 0,6-2-2 16,-6 3 1-16,3-4-2 0,-2 1 5 0,1-1 5 16,1-1-6-16,0 2 9 0,1-2 3 0,0-2-1 15,0 2 1-15,4-3-2 0,-5 2 2 0,5-2-5 16,-5 0-3-16,5 0 3 0,0 0-5 0,0 0 0 0,0 0-7 15,13-9 2-15,-7 6 2 0,2-1-6 16,-2 2 1-16,3-2 0 0,-1 2-1 0,2-3-2 0,3 4 0 16,-4-3-4-16,5 2-7 0,-5-2-3 0,3 1-6 15,0 0-2-15,-1 2-4 0,-1-2 6 16,1 2-3-16,-2 0-2 0,-2 0 7 0,0-1-6 0,0 2 3 16,-4-2-2-16,-3 2 11 0,8-1-2 0,-8 1 4 15,7-1 5-15,-7 1-3 0,0 0 4 0,0 0 0 16,0 0 1-16,2 7-6 0,-2-3-2 0,0-4 4 15,-4 8 3-15,2-2 0 0,2-1-1 0,1 2 1 16,-1 1-3-16,0-3 1 0,3 2 2 0,-1-2 1 16,2 1 5-16,2 0-5 0,-1-1 5 0,3-3-6 15,-1 2 8-15,3-3-4 0,1 1 8 0,-3-2-2 0,2-2 0 16,-1-1 1-16,0-1-3 0,1 0 10 0,-5-2-2 16,2 1-2-16,-2-1 0 0,0-2 4 15,-1 0 9-15,1 2-2 0,-4-1 13 0,-1 1 5 0,0-1-3 16,0 0-9-16,-1 2-1 0,-4 1-3 0,1-2-5 15,0 2 0-15,2 0-5 0,-5 2 0 0,3-4-3 16,-1 5-3-16,5 1 0 0,-10 0-11 0,1 0-20 16,9 0-33-16,-12 3-33 0,6-1-60 0,1-2-193 15,0 2-368-15,5-2 163 0</inkml:trace>
  <inkml:trace contextRef="#ctx0" brushRef="#br0" timeOffset="6648.37">14289 5912 119 0,'-16'-9'170'0,"-1"1"-16"0,-2 1-18 0,1-2-10 0,0 4-14 15,0-2-13-15,2-1-9 0,-2 3-10 0,2-1-2 16,-1 1-8-16,-2 2-4 0,-2-1-7 0,2 3-10 16,-4-2-8-16,2 2 3 0,-9 2-9 0,-1 3 5 15,-6 1-9-15,-1 3-6 0,-11 2 2 0,8-2-6 16,4-1 2-16,-13 3-7 0,12-1 1 0,-2 1-3 16,3-3-1-16,-1 0-1 0,1 3 4 0,2 2-6 15,-3-4-1-15,6 5-1 0,-3-3 1 0,3 0 0 0,1 5 2 16,2-3-3-16,4 0-5 0,-3 1 2 0,2 1 1 15,4 0-2-15,1 3 3 0,6-2-4 0,1 1 2 16,0-2-3-16,-3 9 3 0,4-2 2 0,0-1-3 16,5-3 1-16,0 1-5 0,0 0 6 0,6 3-4 15,-2-3 1-15,0 1 3 0,0 0-3 0,7 1 0 16,-2-2 2-16,4 2-2 0,3 3 2 0,-2-4 1 16,2-2 3-16,7 7-4 0,-1-3 1 0,-1-4-4 15,7 1 4-15,0 1-3 0,5-2 4 0,-1-2 1 16,-2 3-5-16,8-3 1 0,-2-1-2 0,1-1 2 15,3-1-4-15,-4 1 0 0,8-5-10 0,2 2 6 16,0-3-1-16,16 1-6 0,-4-6 4 0,2-2-2 0,2-2 2 16,2-1-2-16,2-6 4 0,-2-1 0 0,8-4-2 15,-6-1 0-15,0-1 4 0,1-2-3 0,-3-1 6 16,2-3 2-16,-6 0 4 0,-6 1 2 0,-11 3-2 16,-2-3 6-16,-4-1 0 0,-4-2 6 0,-3-1 8 15,0-3 2-15,-5-1-3 0,-3-1 1 0,-5-3-3 16,-3 3 6-16,2-2 18 0,-7 3 0 0,0-1-8 15,-2-1 0-15,-4-1-7 0,0 5-3 0,0 1-4 0,-7 1 0 16,1 1-6-16,-5 2-2 0,1 2-3 0,-3-1-2 16,-6 7 1-16,-3-2-5 0,-1 3 4 15,-4 5-3-15,-5 0-5 0,-4 4-7 0,-11 0-6 0,-2 4-7 16,-2 0-11-16,-3 4-15 0,2-1-16 0,-3 5-15 16,1-2-18-16,1 1-30 0,4-2-48 0,-3 5-150 15,3-5-345-15,16 0 152 0</inkml:trace>
  <inkml:trace contextRef="#ctx0" brushRef="#br0" timeOffset="12120.61">24110 6933 25 0,'0'0'194'0,"-3"-6"-16"0,3 6-11 0,0-6-13 16,0 6-16-16,3-2-8 0,-3 2-12 0,0 0-12 15,0 0-8-15,0-5-8 0,0 5-10 0,0 0-7 16,0-7-11-16,0 7-7 0,0 0-3 0,0 0-10 0,0 0-5 15,0 0 4-15,0 0-9 0,0 0-4 16,0 0-2-16,0 0-4 0,0 0-1 0,0 0-2 0,0 0-6 16,0 0 4-16,0 0-5 0,0 0-1 0,0 0-3 15,0 0 1-15,0 0-1 0,0 0-2 0,0 0 3 16,0 0-1-16,0 0 1 0,0 0-1 0,0 0 6 16,0 0 11-16,0 0 5 0,0 0 7 0,0 0 4 15,0 0 3-15,0 0 3 0,0 0 2 0,0 0-2 16,0 0-1-16,0 0-4 0,0 0-3 0,0 0-2 15,0 0-5-15,0 0-2 0,0 0-1 0,0 0-4 16,5-3-3-16,-5 3-3 0,9-1 0 0,-3 0-6 0,0 1 0 16,1-1-1-16,4 1 0 0,1 0 0 0,2 0-3 15,3 0 0-15,2 1-3 0,-1-1 2 0,3 1-1 16,-2 0-2-16,3-1 1 0,0 2 0 0,0-2 0 16,-3 1-4-16,3-1 0 0,-2-3 1 0,-1 3 2 15,-7 0-5-15,0-1 2 0,1 0-1 0,0 0 5 16,-4-2-3-16,-3 3 0 0,3 0-5 0,-5-1 3 15,0-1 2-15,0-1-4 0,-4 3 0 0,7-2-2 0,-7 2 3 16,7-1 0-16,-7 1-1 0,0 0-6 16,0 0-13-16,0 0-14 0,5-1-14 0,-5 1-14 15,0 0-19-15,0 0-11 0,0 0-16 0,0 0-19 0,0 0-36 16,0 0-202-16,0 0-394 0,0 0 175 16</inkml:trace>
  <inkml:trace contextRef="#ctx0" brushRef="#br0" timeOffset="12375.87">24214 6984 69 0,'0'0'150'16,"4"3"-1"-16,-1-1-5 0,1 0-6 0,2 1-9 15,4-1-7-15,-1-2-10 0,1 0-5 0,3 3-11 16,-4-3-6-16,4 1-11 0,6-1-9 0,-6 0-5 16,1 0-6-16,-3 0-5 0,1-1-9 0,-2 1-3 15,-2 0-5-15,0 0-12 0,2 0-34 0,-3-3-30 16,0 2-52-16,-1-3-184 0,0 1-295 0,0-1 130 16</inkml:trace>
  <inkml:trace contextRef="#ctx0" brushRef="#br0" timeOffset="20202.62">21767 8964 91 0,'0'0'154'0,"0"0"-4"0,-1-6-7 16,1 6-11-16,1-4-10 0,-1 4-5 0,0 0-7 15,0 0-7-15,0-5-9 0,0 5-1 0,0 0-9 16,0 0-3-16,0 0-8 0,2-2-6 0,-2 2-5 16,0 0-4-16,0 0-7 0,0 0-7 0,0 0 2 15,0 0-7-15,0 0-4 0,0 0-3 0,0 0-3 16,0 0-4-16,0 0-5 0,0 0 1 0,-3-5-6 0,3 5-1 15,0 0 0-15,0 0-4 0,0 0-1 0,0 0-1 16,0 0 0-16,0 0 0 0,0 0-4 0,0 0 3 16,0 0-1-16,0 0-1 0,0 0-1 0,0 0 1 15,0 0-2-15,0 0 0 0,0 0 1 0,0 0 0 16,0 0-4-16,0 0 10 0,-6 7-4 0,6-7-6 16,0 0 2-16,0 0 2 0,0 0 2 0,0 0 2 15,0 0 6-15,0 0 4 0,0 0 5 0,0 0 6 16,0 0 4-16,0 0 5 0,0 0 0 0,0 0 0 0,0 0 0 15,0 0 12-15,0 0-2 0,0 0-6 0,0 0-3 16,0 0 0-16,0 0-4 0,0 0-6 0,0 0-3 16,0 0-3-16,0 0-1 0,0 0-3 0,0 0-1 15,0 0-4-15,0 0 1 0,0 0-3 0,0 0-1 16,0 0-1-16,21 0-1 0,-17 2-1 0,1-1-2 16,-5-1 0-16,9 1-2 0,-5 0-11 0,1 2-8 15,0-2-12-15,-2 2-6 0,-3-3-11 0,6 3-9 16,-6-3-10-16,4 1-10 0,-4-1-13 0,5 3-13 0,-5-3-6 15,0 0-10-15,0 3-21 0,0-3-20 16,0 0-22-16,0 0-124 0,0 0-326 0,0 0 145 0</inkml:trace>
  <inkml:trace contextRef="#ctx0" brushRef="#br0" timeOffset="20374">21723 8997 102 0,'0'0'126'0,"-4"5"-8"0,4-5 0 15,0 3-5-15,0-3-8 0,2 5-4 0,-2-5-6 0,4 3 1 16,0-2-12-16,0 2-3 0,4-1-7 16,-2 0-4-16,7-1-2 0,-3 1-9 0,4-1-3 15,-3 1-10-15,1 1-3 0,1 1-1 0,-2-2-33 0,-2-2-75 16,0 0-191-16,-2 2-279 0,-7-2 124 16</inkml:trace>
  <inkml:trace contextRef="#ctx0" brushRef="#br0" timeOffset="32219.15">17448 10946 73 0,'0'0'140'0,"2"-6"-16"0,-2 6-8 0,2-4-7 16,-1 1-10-16,2 0-14 0,-3 3-5 0,4-4-5 0,-3 1 3 15,-1 3-14-15,5-4-1 0,-5 4-4 0,0 0-5 16,2-2-7-16,-2 2-4 0,0 0-6 0,0 0-1 15,4-3-7-15,-4 3-1 0,0 0-9 0,0 0 1 16,0 0-3-16,0 0 0 0,0 10-3 0,0-5 0 16,2-1-1-16,-2 1-3 0,0 0 0 0,-2 3-1 15,2-2-1-15,0 1 1 0,0 1 2 0,-1-1-4 16,-1 3 3-16,2-5-9 0,-1 2 4 0,-1 0-3 16,2 0 7-16,0 0-2 0,0 0-2 0,0-1-3 0,-2 1 0 15,2-2-2-15,0-1 5 0,0 4-4 16,0-3 4-16,2-2-5 0,-2 2 3 0,0-1 5 0,0-1-4 15,0-3-3-15,2 7 0 0,-2-3-1 0,1 2 4 16,-1-6-4-16,2 4-14 0,-1-1-28 0,-1-3-30 16,2 4-70-16,-2-4-95 0,0 0-257 0,0 0 113 15</inkml:trace>
  <inkml:trace contextRef="#ctx0" brushRef="#br0" timeOffset="34112.5">17475 11044 104 0,'0'0'148'0,"0"0"-15"0,0-3-17 16,0 3-12-16,0 0-12 0,0 0-3 0,1-6-10 16,-1 6-4-16,0 0-17 0,0 0-7 0,0-5 3 15,0 5-9-15,0 0-2 0,4-1-8 0,-4 1 1 16,0 0-2-16,0 0-6 0,7-1-2 0,-7 1-7 0,5-3 0 15,-5 3-2-15,11-2-7 0,-4 2 2 16,0 2 5-16,1-4-6 0,3 4 3 0,2-2-6 0,-4 0 2 16,5 2 0-16,-1-4-3 0,0 4-5 0,-3-2 9 15,3 0-8-15,0 0 0 0,-3 1 1 0,1-2 3 16,1 2-2-16,1-1-1 0,-1-1 1 0,1 1-3 16,1-4-1-16,0 3 7 0,0 0-6 0,4-3 2 15,0 1-1-15,0 2 4 0,5-1-5 0,-4-2 0 16,3 3 1-16,-3 0 0 0,3-1-3 0,-2 2 0 15,-1-2 3-15,3 2-6 0,-2 0 6 0,1 0 2 0,-2 0-7 16,3 0 5-16,-4 0-5 0,0 0 4 16,0 2 0-16,-1-2-3 0,-4 0-3 0,1 2 6 15,-1-2 0-15,2 1-1 0,2-1 1 0,1 1-4 0,-5 0 1 16,1-1-1-16,4 2 7 0,-1-1-9 16,1-1 6-16,-5 1 0 0,6 0 2 0,-1 0-2 0,1-1-3 15,-1 1 3-15,0-1-3 0,4 2 3 0,-4-2-2 16,1 1-3-16,0 0 2 0,-2 1 4 0,-2 0-5 15,2 0 3-15,0 1 2 0,2-2-5 0,-6-1 0 16,4 1 4-16,-3 1 0 0,0 1-6 0,0-3 4 16,-1 0 4-16,2 2-4 0,-2 0 6 0,1-2-7 0,-1 0-4 15,5 0 2-15,-7 0 1 0,2 2 4 0,1-4-2 16,0 2 2-16,4 0 2 0,0 0-3 0,0-2 1 16,2 2-3-16,-3 0-1 0,2 0 5 0,-1 2 2 15,1-2-5-15,-1 2 3 0,-1-2-3 0,-3 1-4 16,0 0 4-16,6 0-2 0,-4 1-5 0,-4-1-1 15,1 2 7-15,1-3 1 0,-1 1 0 0,-3 0 3 16,4 3-3-16,-1-3 0 0,0 0-1 0,-3 0-4 16,4-2 5-16,-1 0 3 0,1 1 3 0,0 0-1 0,1 0-1 15,1 1-8-15,3-2 0 0,0 1 0 16,0 1 5-16,-1-1 1 0,1 0-4 0,2 2 4 0,-3-1-5 16,2 0 2-16,-1 1 5 0,0-2-1 15,2 3-4-15,-3-3 3 0,2 0-5 0,-1 0 2 0,-1 0 1 16,-4 0 0-16,8 1 1 0,-5-1-1 0,0 3 0 15,0-3 2-15,-3 0-5 0,0 0 0 0,3 0 3 16,-3 0 0-16,0 0-3 0,3 0 1 0,0 0-3 16,-2 0 2-16,-2 0 2 0,7 1-3 0,-4-1-5 15,1 1 13-15,1 1-1 0,1-1-2 0,-1-1-4 16,2 2-1-16,-2-1 4 0,5 1 0 0,-2 0 8 16,0-1-5-16,1-1-5 0,1 2 4 0,-1-2-3 0,6 2 1 15,-7-1 1-15,-1 0 0 0,9-1 0 0,-10 3-3 16,-2 0 0-16,2-3 2 0,-1 0-6 0,1 1 6 15,0-1 2-15,-6 3-3 0,6-3-3 0,1 1 2 16,0 0 7-16,0 0-4 0,10 1-1 0,-11 0-1 16,1 1 6-16,2-3-3 0,-1 0 2 0,8 0 1 15,-7 3-7-15,6-3-1 0,-1 1 11 0,-6 0-8 16,1 1-3-16,1-2 1 0,4 2 6 0,-4-2-3 16,4 3-1-16,1-2 6 0,-6 1-4 0,6 0-1 0,1-1 4 15,-2 2-3-15,-4-2 5 0,-4-1 3 16,12 3-6-16,-3-2 6 0,1 3-3 0,-2-1-1 0,1-1 3 15,0 0-3-15,-1-1-1 0,4 2-2 0,-10-3 0 16,8 2 1-16,-9-2-2 0,10 0 5 0,-2 0-1 16,-2 2-5-16,-4-1 4 0,1-1-1 0,-5 0-1 15,5-1 1-15,-3 1 1 0,-2 1-6 0,3-1 4 16,-2-1-3-16,0 1 0 0,0 0 4 0,-1-2-1 16,4 2-4-16,-2 0-4 0,0 0 7 0,-1-2-3 15,2 2-2-15,-1 2 3 0,1-4 0 0,2 4-2 16,-1-4 4-16,6 2-5 0,-5 0 5 0,4 0-1 0,-5-3 0 15,1 6-3-15,7-3-6 0,-3-3 11 0,-4 3-4 16,4-1 2-16,-4 1 1 0,0 0-4 0,3 1 6 16,1-1 1-16,-6 0-6 0,2-1 1 0,-2 1 0 15,8 0 0-15,-6 0-1 0,-4-1 6 0,-1 2 0 16,5-1-7-16,-4-1 2 0,1 1-1 0,-1-1 2 16,0 1-6-16,0 0 5 0,-3-2-1 0,1 2 3 15,2 0-4-15,-1-1 2 0,-4 1 1 0,3-3-1 16,1 3-5-16,-2 0 4 0,1 0-2 0,2 0 2 15,0 0 4-15,-2 0-1 0,-3 0-1 0,5 0-1 16,-4 0 2-16,2 0 0 0,2 0-3 0,0 0-3 0,-2 0 1 16,2 0 2-16,-2 0 0 0,1 0 0 0,-2 0-3 15,0 0 4-15,-1 0-1 0,3 0 1 0,0 1-3 16,0-1 6-16,2 2-2 0,-2-1-1 0,1 1-7 16,0-2 6-16,-2 3 1 0,1 0 2 0,-1-3-1 15,2 4-3-15,0-3 3 0,-6 0-1 0,0 2 0 16,2-2-2-16,1 0 6 0,-6 0 0 0,2 0-7 15,2-1-5-15,-5-1 10 0,1 2 1 0,-1-1-1 0,-4-1-8 16,3 1 10-16,-3-1-2 0,-5 1-5 0,9-2 4 16,-4 0 1-16,0 0-1 0,-1 1 3 15,-4 1-2-15,9-2 2 0,-1 0 0 0,-3 2-4 0,1-4 2 16,1 2-2-16,0 1 3 0,2 0-5 0,-2 1 2 16,2 0-5-16,-2 0 4 0,3-3-4 0,1 3 1 15,1 0 5-15,-3 0-2 0,-1-1 4 0,-3 2 0 16,4-2-1-16,-9 1-6 0,10 0 2 0,-10 0 6 15,8 0-3-15,-8 0-1 0,0 0 1 0,8 0 2 16,-8 0 0-16,0 0 0 0,0 0-2 0,7 0 1 16,-7 0-2-16,0 0 0 0,0 0 0 0,0 0 1 0,0 0 1 15,8 0-3-15,-8 0-4 0,0 0 6 0,0 0 4 16,0 0-3-16,0 0-3 0,0 0 0 16,0 0 4-16,0 0 1 0,4-4-6 0,-4 4 2 0,-3-5-2 15,3 5 2-15,-1-7-3 0,0 3 4 0,1-1-2 16,-3 1 0-16,3-1 5 0,-1 0-2 0,1-2-2 15,-3 2-5-15,3-2 5 0,-1 2 4 0,1-3-5 16,-4 7-3-16,4-5 2 0,0 6-1 0,0-9-1 16,-1 7 6-16,1 2-5 0,-1-4 3 0,1 4 1 15,-3-5-2-15,3 5-2 0,0 0 3 0,0 0 3 16,0 0-5-16,0 0 4 0,0 0-1 0,0 0 1 0,0 0 0 16,0 0-5-16,5 11 6 0,-5-11-3 15,4 8-1-15,-3-4-1 0,-1-1 0 0,4 1 2 0,-4 1 3 16,0-1-1-16,3 0-4 0,-2 0 3 0,0 1-1 15,-1 0 1-15,0-1 0 0,0 1-4 0,3 0 0 16,-3-2 0-16,0 1 3 0,0-4 3 0,0 7-2 16,0-7 0-16,-3 4-2 0,3-4 4 0,0 0 11 15,3 4 10-15,-3-4 8 0,0 0 6 0,0 0-1 0,0 0 6 16,0 0-6-16,0 0-2 0,0 0-7 0,0 0-2 16,0 0-1-16,6-15-1 0,-6 10-3 15,3 1-1-15,-2-1-5 0,-1 2 3 0,5-1-4 0,-5 4 0 16,3-5 0-16,-2 2-3 0,-1 3-2 0,1-4 1 15,-1 4-2-15,0 0-3 0,0 0-5 0,0 0 4 16,0 0 2-16,0 0-2 0,0 0 2 0,-4 17-5 16,3-10 5-16,-4 1-19 0,4-1-27 0,-3 0-29 15,0 0-43-15,0-1-230 0,-1 0-369 0,1-1 165 16</inkml:trace>
  <inkml:trace contextRef="#ctx0" brushRef="#br0" timeOffset="44911.73">13638 12364 147 0,'0'0'142'0,"0"0"-17"0,0 0-10 0,0 0-14 0,-4 4-8 16,4-4-8-16,0 0-13 0,0 0-3 0,0 0-9 16,0 0-3-16,0 0-7 0,0 0-8 0,0 0-2 15,0 0-9-15,-4 1-3 0,4-1-5 0,0 0 0 16,0 7 0-16,-4-5-4 0,4 2-2 0,0-4-3 15,-5 5 4-15,3 0-2 0,0-2-3 0,-4 0-3 16,2 0 0-16,2 1-1 0,-1 1 1 0,3-1-2 16,-4-3 3-16,2 1-6 0,2-2 5 0,-4 5-4 15,2-2 15-15,2-3-2 0,0 0 2 0,-3 4 4 16,3-4-4-16,-5 2 0 0,5-2 2 0,0 0-2 0,0 0-1 16,-5 2-1-16,5-2-2 0,0 0 5 0,-8-1-8 15,8 1 0-15,0 0-1 0,-9 1 4 16,9-1 6-16,0 0 4 0,0 0-4 0,-10-4 0 15,8 1-2-15,2 3 0 0,-1-9-2 0,2 4-2 0,1-3 2 16,-1 1-2-16,4-4-2 0,0 1-1 0,3-5-3 16,-2 0 1-16,8-9-1 0,-1 5-5 0,-3 3 3 15,4-1-1-15,3-2 0 0,-2 4-2 0,-2 1-1 16,4 1-1-16,-3 2-1 0,4 0-2 0,-1 3 1 16,0 1-3-16,1-3 18 0,1 6 2 0,-1 0-5 15,2-2 2-15,1 1-6 0,-2 0 4 0,-1 3-3 0,4 2-2 16,-8-2 0-16,0 0-5 0,0 0-4 0,-3 1-5 15,2 1-3-15,-1-3 3 0,-2 2-7 0,0-1 2 16,4 1-1-16,-5-1 2 0,-4-1-1 0,4 2-3 16,0-1 2-16,-2-2-3 0,0 2 2 0,-1 1 0 15,1-2 4-15,-3 1-1 0,-2 1-1 0,2-2 1 16,-4 3-2-16,4-5-2 0,-4 5 1 0,0-3 0 16,0 3 1-16,-1-5-3 0,1 5 2 0,-7-3-7 15,7 3 2-15,-6-2 2 0,-1 2-3 0,7 0-3 16,-10-3 4-16,5 2 5 0,1-2-1 0,4 3 6 15,-9-2-6-15,5-1 6 0,-2 0 2 0,2-2 0 0,1 1-2 16,-1 1-3-16,1-2 6 0,-1 0-2 0,2 1 1 16,-1-1 0-16,2 0 6 0,-2-2-1 0,2 4-3 15,-1-1 9-15,2-1 1 0,-2 0 0 0,2 5 1 16,0-4-4-16,0 4 5 0,-1-5-4 0,1 5 0 16,1-5-1-16,3 2 0 0,-4 3-1 0,5-2 2 15,0-1-3-15,-1 1 5 0,1 0-4 0,-5 2 1 16,13-3-2-16,-7 2 0 0,2-1-2 0,-3 2 3 15,-5 0-2-15,13 2 2 0,-8-1 1 0,0-1-4 0,0 5 2 16,-1 0-4-16,0-2-2 0,1 1 8 16,3 4-4-16,-6-1-6 0,5 3 6 0,-6-1 6 0,3 3-9 15,-4-4 10-15,1 1-2 0,-1 1 1 0,0-2-4 16,-1 3 1-16,0-4 2 0,-2 2-1 0,-1 0 1 16,0 1 0-16,-1-1 1 0,-1 1-5 0,-2 1 0 15,-1-3-10-15,0 2-38 0,-3-3-71 0,-4 0-177 16,-2 3-319-16,0-4 141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9-29T05:37:16.823"/>
    </inkml:context>
    <inkml:brush xml:id="br0">
      <inkml:brushProperty name="width" value="0.05292" units="cm"/>
      <inkml:brushProperty name="height" value="0.05292" units="cm"/>
      <inkml:brushProperty name="color" value="#002060"/>
    </inkml:brush>
  </inkml:definitions>
  <inkml:trace contextRef="#ctx0" brushRef="#br0">5907 5915 17 0,'0'0'78'0,"-5"2"-12"0,5-2-9 15,0 0-4-15,-4 3 1 0,4-3-13 0,0 0-1 16,-3 4 2-16,3-4 2 0,0 0-12 0,0 0 0 16,0 0 0-16,0 0 0 0,0 0 1 0,0 0-2 15,0 0 3-15,-6 1-6 0,6-1 5 0,0 0-2 16,0 0 4-16,0 0-7 0,0 0-3 0,0 0 4 15,0 0 0-15,0 0-6 0,-3 2-4 0,3-2 0 16,0 0 2-16,0 0 3 0,0 0-8 0,0 0-2 16,0 0-1-16,0 0-3 0,0 0 10 0,0 0-10 15,0 0-5-15,0 0 2 0,0 0 1 0,0 0 1 16,0 0-2-16,0 0 4 0,0 0-4 0,0 0 1 0,0 0-10 16,0 0 10-16,0 0-5 0,0 0 0 0,0 0-1 15,0 0-1-15,0 0 7 0,0 0-5 0,0 0-2 16,0 0 3-16,0 0 0 0,0 0-2 0,0 0 4 15,0 0-3-15,0 0 5 0,0 0-2 0,15 0 0 16,-15 0-1-16,10-2 7 0,-10 2-2 0,11-1-1 16,-3-3-2-16,1 4 3 0,0-3-3 0,1 0 0 15,0-1-4-15,-1 4 2 0,0-2-2 0,1-1 6 16,1 2-4-16,-4 0 0 0,1 1-1 0,2 0 1 16,-5 0-6-16,3-3 5 0,0 3-1 0,-1-1 0 15,0-1-1-15,-2 1 1 0,-5 1 3 0,9 0-12 16,-9 0-7-16,9 0-10 0,-9 0-11 0,0 0-16 15,6 0-10-15,-6 0-2 0,4 3-12 0,-4-3-32 0,0 0-57 16,0 0-174-16,-8 6 77 0</inkml:trace>
  <inkml:trace contextRef="#ctx0" brushRef="#br0" timeOffset="346.32">5986 6007 114 0,'0'0'120'0,"-2"3"-8"0,2-3-8 0,0 0-7 15,0 0-4-15,0 0-5 0,0 0-3 0,0 0-13 16,0 0 1-16,0 0-4 0,0 0 1 0,0 0-5 16,0 0-3-16,0 0-1 0,0 0 0 0,0 0-5 15,0 0-8-15,0 0-3 0,0 0-6 0,0 0-5 16,16-8 0-16,-11 6-5 0,-1 0-2 0,5-1-4 16,-4 1-2-16,4 0-2 0,-1-1-6 0,-2 2-19 15,2 1-21-15,1 0-18 0,1 3-31 0,-2-3-32 16,2 1-138-16,-5 1-266 0,8 0 118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6:36:04.921"/>
    </inkml:context>
    <inkml:brush xml:id="br0">
      <inkml:brushProperty name="width" value="0.05292" units="cm"/>
      <inkml:brushProperty name="height" value="0.05292" units="cm"/>
      <inkml:brushProperty name="color" value="#002060"/>
    </inkml:brush>
  </inkml:definitions>
  <inkml:trace contextRef="#ctx0" brushRef="#br0">5876 5947 41 0,'0'0'139'0,"0"-3"-10"0,0 3-8 16,0 0-15-16,0 0-9 0,-1-3-1 0,1 3-16 15,0 0-1-15,0 0-8 0,0 0-6 0,0 0-8 16,0 0-12-16,0 0 2 0,0 0-6 0,0 0-2 0,0 0-5 15,0 0-7-15,0 0-2 0,0 0-1 0,0 0-5 16,0 0 4-16,0 0-1 0,0 0 1 0,0 0-2 16,0 0 4-16,0 0 4 0,0 0-3 0,0 0-3 15,0 0 1-15,0 0 2 0,0 0 1 0,0 0 4 16,0 0-8-16,0 0 0 0,0 0 3 0,0 0-4 16,0 0-5-16,0 0-6 0,0 0 6 0,5-3 3 15,-5 3-2-15,6-4 0 0,-3 2-2 0,-3 2 0 16,10-1 0-16,-2-1-1 0,0 0-2 0,-2 1-2 15,0 0-4-15,0 0 1 0,1-2 0 0,-2 2 3 16,-5 1-6-16,9 0-1 0,-5-3-1 0,-4 3 5 0,9 0-2 16,-9 0-3-16,6 0-2 0,-6 0 1 0,0 0 3 15,0 0 1-15,8 0-2 0,-8 0-5 0,0 0 4 16,5 3-4-16,-5-3 4 0,0 0 0 0,0 0-3 16,0 0 3-16,4 1 1 0,-4-1-5 0,0 0 5 15,0 0-4-15,0 5 1 0,0-5-3 0,0 0 2 16,0 0 2-16,0 0 1 0,3 3-2 0,-3-3-1 15,0 0 3-15,3 2-4 0,-3-2-2 0,0 0 5 0,5 1 1 16,-5-1 0-16,0 0-5 0,0 0 2 0,0 0 0 16,12-1-3-16,-12 1-2 0,9 1-4 15,-9-1-9-15,11-1-6 0,-7 2-7 0,4-2-4 0,-8 1-16 16,9 1-4-16,-9-1 8 0,10 0-2 16,-10 0 7-16,5-1 1 0,-5 1 2 0,0 0-1 0,0 0 4 15,8 1 2-15,-8-1 3 0,0 0-1 0,1 2-16 16,-1-2-15-16,0 0-161 0,0 0-242 0,0 0 108 15</inkml:trace>
  <inkml:trace contextRef="#ctx0" brushRef="#br0" timeOffset="591.95">5920 6057 5 0,'0'0'166'0,"0"0"-11"0,0 0-16 16,0 0-9-16,0 0-5 0,0 0-9 0,0 0-7 0,0 0-4 16,0 0-12-16,0 0-5 0,0 0-5 15,0 0-6-15,0 0-7 0,0 0-11 0,0 0 1 16,0 0-5-16,0 0-2 0,0 0-8 0,0 0-3 0,0 0-6 15,0 0-3-15,0 0-8 0,0 0 0 0,0 0-2 16,0 0-2-16,0 0-3 0,-8-11 1 0,8 11 0 16,0 0-2-16,0 0-4 0,0 0 7 0,0 0 5 15,0 0 3-15,0 0 1 0,6-1 1 0,-6 1-3 16,6-4 3-16,-3 1-3 0,3 1-2 0,1-1-1 16,2-1-2-16,-1 0 0 0,2 0-2 0,0 2-8 15,3-1 5-15,-3-2-7 0,0 3 4 0,2-3 0 16,-2 4-2-16,-2-2-3 0,-3 2-2 0,4 0 4 15,-3 0-4-15,1 1-4 0,-2-2-2 0,-5 2 8 0,6 0 0 16,-6 0-8-16,7-3 7 0,-7 3-1 0,5-1-1 16,-5 1-3-16,0 0 3 0,5-1-6 0,-5 1 3 15,0 0-3-15,0 0 6 0,0 0-12 0,5-3 10 16,-5 3-10-16,0 0-29 0,0 0-32 0,0 0-47 16,0 0-78-16,0 0-160 0,0 0-382 0,0 0 169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6:36:24.735"/>
    </inkml:context>
    <inkml:brush xml:id="br0">
      <inkml:brushProperty name="width" value="0.05292" units="cm"/>
      <inkml:brushProperty name="height" value="0.05292" units="cm"/>
      <inkml:brushProperty name="color" value="#002060"/>
    </inkml:brush>
  </inkml:definitions>
  <inkml:trace contextRef="#ctx0" brushRef="#br0">5481 15252 95 0,'0'0'99'0,"0"0"-1"0,0 0-16 16,0 0-9-16,-6-2-4 0,6 2-8 0,0 0-2 0,0 0-8 15,0 0 7-15,0 0-3 0,0 0 0 0,0 0-2 16,0 0-3-16,-1-5-3 0,1 5-2 16,0 0-2-16,0 0-4 0,0 0 1 0,-4-2 1 0,4 2-4 15,0 0-4-15,0 0 2 0,0 0 1 0,-1-3-1 16,1 3 3-16,0 0-6 0,0 0-2 0,0 0-6 16,-3-4 3-16,3 4-1 0,0 0 0 0,-2-3-3 15,2 3 0-15,0 0 0 0,0 0-6 0,0 0-3 16,0 0 2-16,-3-4-4 0,3 4-4 0,0 0 4 0,0 0-4 15,0 0-1-15,0 0-3 0,0 0 3 16,0 0-2-16,0 0 1 0,0 0 1 0,0 0-3 16,0 0 3-16,0 0 2 0,0 0 1 0,0 0 0 0,0 0 4 15,0 0 0-15,0 0-1 0,0 0 0 0,0 0-2 16,0 0 3-16,0 0 0 0,0 0-5 16,0 0-3-16,0 0 2 0,0 0-3 0,0 0 2 0,0 0-3 15,0 0-3-15,0 0 4 0,0 0 2 0,0 0-3 16,0 0 2-16,0 0 4 0,0 0-1 0,12-1-4 15,-12 1 5-15,7 0-5 0,-7 0 2 0,8-2-2 16,-8 2 3-16,10 0-4 0,-6-1 2 0,2 0-2 16,-6 1 4-16,14-1-1 0,-3-2-3 0,-3 2 3 0,1 1-4 15,2 0 2-15,0 0 1 0,-2 0-2 16,0-3-2-16,1 3 0 0,-1 0-1 0,-1 0-2 16,-3 0 0-16,3 0 1 0,-8 0 2 0,14 0 3 0,-9 0-3 15,0 0-1-15,1 3 2 0,-6-3-5 0,10 0 1 16,-4 0 2-16,-6 0-1 0,7 0-1 15,-7 0 3-15,6 1-2 0,-6-1 3 0,7 0-5 0,-7 0-4 16,0 0-6-16,0 0-4 0,5 3-9 0,-5-3-11 16,0 0-22-16,0 0-11 0,0 0-23 0,5 1-20 15,-5-1-23-15,0 0-124 0,0 0-280 0,0 0 124 16</inkml:trace>
  <inkml:trace contextRef="#ctx0" brushRef="#br0" timeOffset="868.72">5586 15298 16 0,'0'6'96'0,"0"-6"-5"0,0 0-7 15,0 0-12-15,0 0 0 0,0 0-11 0,0 0-1 16,0 0-4-16,0 0-5 0,0 0-5 0,0 0-5 16,0 0-2-16,0 0-4 0,0 0-5 0,0 0 0 15,0 0 0-15,0 0-3 0,0 0 6 0,0 0 3 0,0 0 0 16,0 0 1-16,0 0-1 0,0 0-1 15,0 0 3-15,0 0-2 0,0 0-2 0,0 0 2 0,0 0-1 16,0 0-6-16,0 0 4 0,-5 1-6 16,5-1-2-16,0 0-1 0,0 0-2 0,0 0-2 0,0 0 0 15,0 0-5-15,0 0 1 0,0 0-4 0,0 0 4 16,0 0-8-16,0 0 1 0,0 0 1 0,0 0-1 16,0 0-2-16,0 0 5 0,0 0 6 0,0 0 1 15,0 0 1-15,0 0-3 0,0 0 1 0,0 0-2 16,0 0-2-16,0 0 0 0,0 0-1 0,0 0-2 15,0 0-6-15,0 0 4 0,0 0 1 0,0 0-2 16,0 0-3-16,0 0-1 0,0 0 1 0,0 0-2 16,0 0-2-16,0 0 2 0,0 0 3 0,0 0-4 15,0 0-1-15,0 0 6 0,0 0-1 0,0 0 5 0,0 0 2 16,0 0 5-16,0 0-1 0,0 0 8 0,0 0-9 16,0 0 0-16,0 0 2 0,0 0 0 15,0 0 1-15,0 0-3 0,0 0-1 0,0 0-3 0,0 0-2 16,0 0 0-16,0 0 1 0,0 0 0 0,0 0-2 15,0 0-1-15,0 0 6 0,0 0-1 0,0 0-3 16,0 0 0-16,0 0-2 0,0 0-1 0,17-1-1 16,-17 1-1-16,11 0 1 0,-6 0 1 0,2 0-2 15,-7 0 1-15,11 0-1 0,-3 0-4 0,-3 0 2 0,4 0 1 16,-9 0 0-16,13-2-5 0,-7 2 3 16,-2-1 2-16,-4 1-2 0,12 1 0 0,-6-1-1 15,-6 0 1-15,7 0-2 0,-7 0 0 0,7 0 2 16,-7 0-2-16,5 2 0 0,-5-2 3 0,0 0-2 15,0 0-2-15,10-2 2 0,-10 2-1 0,0 0 4 16,0 0-1-16,5-1-2 0,-5 1 0 0,0 0-1 0,0 0 2 16,0 0 1-16,0 0-2 0,0 0-2 0,0 0 2 15,0 0 1-15,0 0 1 0,0 0-3 0,0 0 0 16,0 0-2-16,0 0 1 0,0 0 2 0,0 0 0 16,9 0-4-16,-9 0 2 0,0 0 0 0,8 1 0 15,-8-1 2-15,7 0-1 0,-7 0-2 0,0 0 2 16,0 0 5-16,8 0-6 0,-8 0 4 0,0 0-3 15,0 0 0-15,0 0 1 0,0 0-1 0,0 0-2 16,0 0 3-16,0 0-3 0,0 0 6 0,4-2-11 0,-4 2-20 16,0 0-23-16,-1-6-34 0,1 6-61 0,-3-6-188 15,1 2-359-15,-4 0 160 0</inkml:trace>
  <inkml:trace contextRef="#ctx0" brushRef="#br0" timeOffset="27470.95">6366 9254 30 0,'0'0'130'0,"0"0"-9"0,0 0-16 15,0 0-9-15,0 0 1 0,0 0-13 0,0 0-7 0,0 0-7 16,0-5-4-16,0 5-5 0,0 0-5 16,0 0-1-16,0 0-8 0,-3-2 1 0,3 2-11 15,0 0 2-15,0 0 4 0,0 0-10 0,0 0 5 0,0 0 4 16,0 0-7-16,-1-4-2 0,1 4-4 0,0 0 0 15,0 0-4-15,0 0-1 0,0 0 2 0,0 0-9 16,0 0 1-16,0 0 0 0,0 0-1 0,0 0-2 16,0 0-3-16,0 0-1 0,-5-3-2 0,5 3-3 15,0 0 6-15,0 0-4 0,0 0-7 0,0 0 2 16,0 0 3-16,0 0 1 0,0 0-5 0,0 0-1 16,0 0 3-16,0 0 0 0,0 0-2 0,0 0-3 15,0 0 1-15,0 0 0 0,0 0 5 0,0 0-4 16,0 0 2-16,0 0 2 0,0 0-5 0,0 0-3 0,0 0 3 15,0 0-2-15,0 0 5 0,0 0 1 0,0 0 2 16,0 0-3-16,0 0 4 0,0 0 0 16,0 0-2-16,0 0-4 0,0 0 6 0,0 0 0 0,0 0-3 15,0 0 1-15,0 0-3 0,0 0 3 0,0 0-1 16,0 0 4-16,0 0 0 0,0 0-4 0,0 0 4 16,0 0 4-16,0 0 1 0,0 0-2 0,0 0-2 15,0 0 2-15,0 0 0 0,0 0-1 0,0 0-1 16,0 0 1-16,0 0-1 0,0 0-1 0,0 0-1 0,0 0 0 15,0 0-2-15,0 0 4 0,0 0-4 16,0 0-1-16,0 0 1 0,0 0 1 0,0 0 2 0,0 0 3 16,0 0 1-16,0 0 3 0,0 0 4 0,14 7 4 15,-12-5-6-15,-2-2-2 0,7 2 3 16,-2-2 1-16,-5 0-2 0,9 1-2 0,-5 0-7 0,1 0 6 16,-5-1-1-16,6 2-1 0,-6-2-3 0,7 3 1 15,-7-3-1-15,6 2 0 0,-6-2-4 0,6 0 2 16,-2 3-5-16,-4-3 5 0,9 1-4 0,-5 0 0 15,-4-1 1-15,10 0 1 0,-10 0-1 0,9 0-1 16,-1 2-2-16,-3-2-3 0,-5 0 7 0,11-2-4 0,-4 2 1 16,-7 0-2-16,10 0 3 0,-1 0-3 0,-9 0 4 15,10 0 0-15,-6 2-4 0,2-2 2 0,-6 0 0 16,0 0 0-16,10 0-2 0,-10 0-1 0,0 0 1 16,7-2-7-16,-7 2 9 0,0 0-4 0,0 0-9 15,6 2 13-15,-6-2-7 0,0 0-5 0,0 0-3 16,0 0-6-16,0 0-7 0,0 0-3 0,7 2-11 15,-7-2-10-15,1 3-10 0,-1-3-14 0,0 0-18 16,4 3-29-16,-4-3-35 0,0 0-118 0,0 0-298 16,0 0 132-16</inkml:trace>
  <inkml:trace contextRef="#ctx0" brushRef="#br0" timeOffset="27900.7">6357 9364 47 0,'0'0'127'0,"-5"1"-4"16,5-1-15-16,0 0-1 0,0 0-10 0,0 0-4 16,-8 0-8-16,8 0-5 0,0 0-12 0,0 0 1 15,0 0-6-15,0 0 0 0,0 0 0 0,0 0-9 16,0 0 2-16,0 0-3 0,0 0 2 0,0 0-7 16,0 0 2-16,0 0-3 0,0 0 1 0,0 0-2 15,0 0-7-15,0 0-1 0,0 0-3 0,15 3-2 16,-15-3-1-16,0 0-7 0,13 0 2 0,-8 0-7 15,-5 0 1-15,12-3-3 0,-5 3-4 0,1 0-4 0,0 0 5 16,3 0-2-16,-2 0-3 0,1 0 1 0,3 3-2 16,-4-3-2-16,-1 2 0 0,-3-1-3 0,2 0 7 15,1-1-5-15,-4 1-1 0,5 1-2 0,-4-1-1 16,0 0-23-16,-5-1-30 0,8 3-31 0,-8-3-44 16,1 2-172-16,-1-2-323 0,0 0 144 0</inkml:trace>
  <inkml:trace contextRef="#ctx0" brushRef="#br0" timeOffset="36740.85">28071 9483 24 0,'0'0'165'0,"-1"-6"-8"0,1 6-16 0,-2-5-13 15,2 5-14-15,-2-3-8 0,2 3-12 0,-4-4-4 16,4 4-14-16,0 0-1 0,0 0-2 0,-1-4-5 0,1 4-5 16,0 0-6-16,-2-4 1 0,2 4-3 0,0 0-6 15,0 0-3-15,0 0-2 0,0 0-7 0,0 0-2 16,-2-4-1-16,2 4-4 0,0 0-4 0,0 0-4 16,0 0-1-16,0 0-3 0,0 0-1 0,0 0-6 15,0 0 3-15,0 0-5 0,0 0-1 0,0 0 3 16,0 0-1-16,0 0 0 0,0 0-2 0,0 0-5 15,0 0 2-15,0 0 2 0,0 0-2 0,0 0-1 16,0 0 2-16,0 0-2 0,0 0-3 0,0 0 3 16,0 0 0-16,0 0-1 0,0 0 4 0,0 0-4 15,0 0 6-15,0 0 2 0,0 0-2 0,0 0 4 0,0 0 2 16,0 0-3-16,0 0 2 0,0 0-1 16,0 0 0-16,0 0-6 0,-5 0 3 0,5 0-1 15,0 0 2-15,0 0 0 0,0 0-2 0,0 0 0 0,0 0-2 16,0 0 2-16,0 0-2 0,0 0 1 0,0 0-2 15,0 0-3-15,0 0 2 0,0 0-4 0,0 0 4 16,0 0-3-16,0 0 2 0,0 0 0 0,0 0-1 16,0 0-5-16,0 0 5 0,0 0-1 0,0 0-1 15,0 0-1-15,0 0 1 0,0 0 1 0,0 0 0 0,0 0-2 16,0 0 3-16,0 0-5 0,0 0 2 16,0 0 1-16,0 0 1 0,0 0-3 0,0 0 3 0,0 0-1 15,0 0-1-15,0 0-6 0,0 0 6 16,0 0-1-16,0 0 2 0,0 0-1 0,0 0-5 0,0 0 7 15,0 0-6-15,0 0 4 0,0 0 4 0,0 0 1 16,0 0-2-16,0 0-3 0,0 0 2 0,0 0-2 16,0 0 4-16,0 0 1 0,0 0 3 0,0 0-1 15,0 0 3-15,0 0 0 0,0 0 2 0,0 0-1 16,0 0 3-16,0 0 3 0,0 0-5 0,0 0 7 16,0 0 0-16,0 0 2 0,0 0-2 0,16 4 0 0,-16-4 3 15,7 1-6-15,-7-1 1 0,6 0-1 16,-6 0-6-16,9 0 1 0,-3 0 0 0,-6 0-1 15,12 3-2-15,-6-3-2 0,-6 0-2 0,14 0 2 0,-7 1 1 16,-1 1-1-16,3-2-2 0,-1 0 0 0,-1 0-1 16,5 1 3-16,-7-1-1 0,8 1-2 0,-7 0-2 15,1-2 1-15,-1 2-5 0,3-1 4 0,-4 2 1 16,-5-2 1-16,10 0-3 0,-10 0 3 0,7 0-2 16,-7 0-1-16,7 0 1 0,-7 0 0 0,0 0-5 15,8-2 5-15,-8 2-5 0,0 0 7 0,0 0-5 16,0 0 2-16,0 0-2 0,0 0 1 0,4 2-2 15,-4-2-7-15,0 0-8 0,0 0-5 0,0 0-15 16,-13 5-3-16,10-3-16 0,-3-1-16 0,6-1-13 16,-10 4-7-16,5-2-18 0,-2-2-28 0,-3 3-196 15,10-3-363-15,-13-2 161 0</inkml:trace>
  <inkml:trace contextRef="#ctx0" brushRef="#br0" timeOffset="37083.57">27934 9544 118 0,'5'3'125'0,"-5"-3"-7"0,9 0-7 15,-4 2-15-15,-1 0-8 0,1-2-4 0,0 3-2 16,3-3-7-16,-8 0 5 0,10 1-13 0,-6 0 4 16,-4-1-1-16,12 1 0 0,-7 1-5 15,1-2-7-15,-1 1-7 0,4-1 5 0,0 0-5 0,1 0-5 16,-2 0-1-16,2 1-3 0,-2-1-10 0,5 0 2 16,-1 0-12-16,-3 0 1 0,0 3 1 0,-2-3 2 15,0 0-4-15,0 1-2 0,-1 0-3 0,-1 1-4 16,5-1-1-16,-4 2-1 0,0-2-12 0,-3 0-22 15,-3-1-26-15,7 2-32 0,-7-2-56 0,4 0-136 0,-4 0-295 16,0 0 131-16</inkml:trace>
  <inkml:trace contextRef="#ctx0" brushRef="#br0" timeOffset="63072.33">17683 8575 21 0,'0'0'84'0,"0"0"5"16,0 0-7-16,0 0-8 0,0 0-8 0,0 0 1 0,0 0-8 15,0 0 1-15,0 0-1 0,0 0-6 16,0 0 1-16,0 0 3 0,0 0-10 0,0 0-2 16,0 0-7-16,0 0 0 0,0 0-1 0,0 0 0 0,0 0-6 15,0 0-3-15,0 0-5 0,0 0 6 0,0 0-2 16,0 0-2-16,0 0-2 0,0 0-1 0,0 0-2 15,0 0 0-15,0 0 5 0,0 0-1 0,0 0-1 16,0 0 1-16,-10-4-7 0,10 4 0 0,0 0 0 0,-6-2-1 16,6 2 2-16,0 0 3 0,0 0-7 0,0 0 7 15,-8 0-6-15,8 0 1 0,0 0-6 16,0 0 4-16,-9-1-3 0,4 0-2 0,5 1 2 0,-9 0-5 16,9 0 5-16,-8-2-5 0,8 2-1 0,-8-1 1 15,2 0-1-15,6 1 1 0,-9-2-3 0,4-1-2 16,5 3 3-16,-11-1-5 0,6 1 3 0,5 0-2 15,-12-3 9-15,6 3-6 0,-2-1-1 0,3-2 1 16,5 3-1-16,-9-2 0 0,5 1-4 0,-4 0 2 16,1 0-1-16,1 1 1 0,-1-2 1 0,1 1-3 0,-2 1 6 15,-1-2-4-15,3 4 1 0,6-2 1 0,-14 0-1 16,7-2 2-16,1 2-5 0,6 0 5 16,-13-2-4-16,4 2-2 0,4-1 3 0,-3 1 2 0,2-1 1 15,-1 0-2-15,7 1-1 0,-12 0 1 0,7-2-3 16,-3 0 3-16,1 2 6 0,0-2-6 0,1 1-1 15,-1 1 3-15,7 0-6 0,-15-2 0 0,10 1 1 16,-3 1 4-16,8 0-2 0,-14 0 1 0,5 0 0 16,4-1 2-16,-3 0-1 0,8 1 0 0,-10 0-2 15,3 0 4-15,-1-2-4 0,8 2 2 0,-13 0-4 0,13 0-3 16,-10 2 3-16,5-2 2 0,5 0-2 0,-13 1 6 16,8-1-3-16,5 0-1 0,-12-3 3 0,6 3-3 15,-2 2 0-15,1-2 5 0,0 0-7 0,2 1 1 16,5-1 4-16,-14-1-8 0,10 2 8 0,4-1-3 15,-10 0 4-15,10 0-7 0,-9-1 1 0,9 1 2 0,-10 0 0 16,5 1-2-16,5-1 2 0,-11 0 2 16,11 0-6-16,-10 1 3 0,10-1-2 0,-9 3 9 15,9-3-2-15,-7 0-4 0,1 0 1 0,6 0-1 0,-10 1-3 16,5 1 5-16,5-2-2 0,-7 0-1 16,7 0 3-16,0 0-3 0,-10 2 0 0,7 0 3 0,-4-1-1 15,7-1-2-15,-10 1 1 0,5 0 3 0,0 1-5 16,5-2 1-16,-10 0-4 0,5 2 5 0,1-1 4 15,4-1-6-15,-11 2 4 0,8-2 1 0,-5 1-2 16,3 0 3-16,0 0-5 0,-3 1 3 0,3-2-6 0,-1 2 3 16,-1-1 4-16,1 0-4 0,1 0 1 15,-2 1 1-15,1-1-3 0,2 1 2 0,4-2 0 0,-10-2-1 16,3 5 1-16,1-1 3 0,1 0-5 0,1 0 1 16,-4-2 2-16,3 2 0 0,0 1 0 0,-1-1 1 15,-2-2-1-15,3 1 0 0,-1 1 0 0,-2 0-3 16,3 0 1-16,-1-1-1 0,0 1 8 0,1 0-8 15,0-2 1-15,-1 3 4 0,6-3-9 0,-8 3 5 0,2-2-1 16,1 2 2-16,2-2 0 0,-3 1 1 16,6-2-1-16,-8 2 3 0,3 0-3 0,1 1-1 0,-1-1 4 15,1 0-2-15,-2 1-3 0,2-1 0 16,-1-2 2-16,-3 3 3 0,4-1-3 0,-1 0-1 0,-2-1 4 16,0 0-1-16,1 2-3 0,-2-2 2 0,3-1-2 15,5 0 1-15,-9 3 1 0,1-2-2 0,3-1 3 16,0 3-5-16,-2-3 4 0,0 1-2 0,2 0 1 15,-1-1-2-15,6 0 5 0,-10 2-1 0,3 0-2 16,2-2 0-16,5 0-3 0,-8 3 3 0,3-2-2 0,5-1 2 16,-10 2 3-16,5-2-1 0,0 0-2 0,5 0 0 15,-11 0 5-15,5 0-6 0,6 0 2 0,-13 0 3 16,8 0-4-16,5 0 1 0,-12 0-2 0,5 0 1 16,1 0 4-16,-1 0 0 0,7 0-3 0,-14 0 3 15,9 0-2-15,-4 2 2 0,4-2-4 0,5 0 5 16,-14 0-3-16,6 2 3 0,3-1-1 0,-4 0 0 15,4 3-5-15,-3-3 0 0,2 2 6 0,0-3-2 16,-2 3-3-16,0-2 4 0,1 0-1 0,0 2-1 16,0-1-2-16,0 0 4 0,1 0-6 0,-1 1 1 15,-1-3 3-15,1 3-2 0,2-2 2 0,0 0 1 16,0 1-1-16,0-2 2 0,-3 2-4 0,3 1 5 16,1-1-5-16,0 1 3 0,-1-2-3 0,0 0-1 0,5-1 2 15,-9 5-3-15,5-4 5 0,2 1 1 0,2-2-12 16,-7 3 10-16,7-3-7 0,-6 5 12 0,3-3-4 15,-3 3-1-15,2-3 0 0,0 0-2 0,3 0-2 16,-3 2 3-16,0-2-2 0,0 2 1 0,4-4 2 0,-6 5 1 16,1-3-4-16,5 1 3 0,-4-1 0 0,0 1-5 15,4-3 3-15,-4 5-3 0,3-3 7 16,-3 1-1-16,4-3-1 0,-5 4-2 0,5-1 3 0,-6 1-3 16,3-1 3-16,2 0-4 0,-3 0 1 0,0 1-5 15,2-2 4-15,-1 1 3 0,-1 1-1 0,2-1-1 16,-3-3 3-16,2 4-4 0,-1-2 0 0,1 3 1 15,3-5 2-15,-4 6-4 0,1-5 0 0,3-1 1 16,-4 5 4-16,0-1-4 0,1-2 4 0,-1 0 0 16,4-2-3-16,-7 7 3 0,5-4 2 0,-1 1-4 15,1-2-2-15,-1 3 4 0,1-1 2 0,0 0-7 16,-2-1 6-16,1 0-4 0,0 1 4 0,1 1 0 16,-1-2-2-16,1 2 1 0,0-1-5 0,0 1 1 0,-1-2 3 15,2 1-1-15,0 1 2 0,-2 0-3 0,-1-2 2 16,4 2-2-16,0-1 1 0,0 1 4 0,-5 0-6 15,5-1 4-15,-2 1-1 0,-1 1-2 0,2-2 2 16,-2 1-3-16,2 0 2 0,1 2 2 0,0-5-1 16,-1 3-7-16,-2 2 6 0,3-2 1 0,-4 0 0 0,4 1-3 15,0-1 2-15,-1 3 0 0,1-5 1 16,1 4 1-16,-2-2-3 0,1 0 4 0,1 0 1 0,-1 2-3 16,0-2 1-16,0 2 1 0,0-2-6 0,0-1 1 15,3 1 1-15,-3 1 2 0,0 0 0 0,0-1-2 16,-3 0-2-16,3 1 1 0,0 0 1 0,0-1 1 15,3 1 2-15,-3-1-1 0,-4 0 2 0,1 3-3 16,3-3 0-16,0-1 1 0,0 3-1 0,-1 1 0 16,1-3-3-16,0 2 1 0,0-2 3 0,1 2 1 15,-3 0-3-15,3-1 1 0,0 1 1 0,-1 0-2 16,0-2 0-16,0 2 3 0,4-1 2 0,-4 0-5 0,3-1 1 16,-3 2-1-16,0-2-1 0,-3 0 3 0,3 3 0 15,0-1-1-15,-1-2-3 0,-2 2 1 0,6-1 2 16,-6-1-6-16,3 2 5 0,0-1-1 0,0-2-1 15,-1 2 0-15,-3 1 1 0,4-2 4 0,0-1-2 16,0 2 1-16,0-2-2 0,0 2 2 0,0-1 0 16,0 1 0-16,0-1-3 0,0 0-2 0,0 0 6 15,0 0-2-15,0 0-2 0,0-1 0 0,0 2 2 16,0 0 3-16,3-1-2 0,-6 2-2 0,6 1 0 0,-6-3-1 16,3 2-2-16,0 0 4 0,0 0-1 0,0 1-1 15,4 1-1-15,-4 1 2 0,1-3 0 0,-2 3-1 16,1 0 2-16,-1-1 1 0,1 1 0 0,-3 0-1 15,3-1 1-15,-1 2 0 0,-3-2-4 0,8 0 1 16,-8 0 4-16,4-1-1 0,0 1-2 0,0-2 0 16,0 2 3-16,0-2 0 0,4 0-2 0,-3 1-2 15,-1 0 3-15,4-2 0 0,-3 4 0 0,3-3-1 16,0 2 0-16,0-4 0 0,1 3-1 0,-5-1 2 16,5 1-2-16,-1 0-2 0,-3 0 4 0,6-2 1 0,-5 3-3 15,5-2-1-15,-2 1 1 0,-3 0-1 0,1-1 0 16,-1 0 3-16,1 1 1 0,1-1-2 0,-1 3 1 15,0-5-4-15,0 5 2 0,-1-2 3 0,3 1 0 16,-2-4 2-16,2 4-3 0,-1-3-1 0,0 0-1 16,-2 1-1-16,5 1 1 0,-4-2 4 0,1 2-5 15,2 0 0-15,0-3 3 0,-1 2 1 0,1-1-3 16,-2 1 0-16,0-1 0 0,2 4-3 0,1-3 8 16,-4 1-3-16,1 0-6 0,2 0 6 0,-4-2-3 0,3 3-1 15,0-2 3-15,-4-1-1 0,3 0 0 0,1 1 1 16,2 1-2-16,-2-1-1 0,-1-2 4 0,-2 0 0 15,6 4-3-15,-4-2-1 0,0-2 4 0,-2 2-3 16,5 2 4-16,0-4-1 0,-3 3-2 0,1-3 0 16,2 2 0-16,0 1 3 0,1-3 1 0,-3 2-2 15,0-2-2-15,2 4 1 0,-1-4-3 0,0 0 3 16,-1 0-1-16,3 0 3 0,-1 0-4 0,-1 2 0 16,1-3 6-16,-1 1-2 0,0-1-3 0,3 2 2 15,-3-1 1-15,-1 0-4 0,3 1-3 0,-3 1 3 0,3-2 2 16,-2 1 1-16,-2 1-5 0,1-2 3 0,0 2 0 15,2-2 0-15,-2 2 0 0,1-1-3 0,2-2 3 16,-3 4-2-16,0-3 4 0,3 1-2 0,-2 2 0 16,-2-3 1-16,4 1-1 0,-2 0-1 0,3 1 0 15,-1-2-2-15,-1 0 2 0,0 2 0 0,0-2-4 16,0-2 11-16,-3 2-1 0,1-1-5 0,1 0 0 16,2 1 3-16,-3 0-2 0,-1-2-5 0,3 3 4 0,-1-2 1 15,0 0-1-15,0 0 1 0,-2 2-1 0,0-1 1 16,1-3 4-16,0 2-4 0,0 0-1 0,0 3 1 15,1-5-4-15,-3 2 4 0,5 1-2 0,-3-1-1 16,-1 2-3-16,1-4 2 0,3 4 1 0,-3-3 5 16,0 1-3-16,0 0 2 0,0-1 1 0,2 2-3 15,-5-3 3-15,5 3-5 0,-2-2 3 0,1 1-1 16,-1 0-1-16,2 0 0 0,-2-1 0 0,0 2 3 16,-1-4 7-16,1 3-8 0,1-2-1 0,-1 0 0 15,0 2 0-15,1-1 0 0,-3-1 0 0,3 1 0 16,1-2-2-16,-3 3 8 0,1-4-4 0,0 1 0 0,-1 3-5 15,1-1 2-15,0-1 2 0,0 0-2 0,2-2 3 16,-1 2-5-16,-1 1 3 0,1-3 0 0,-2 2 2 16,0 1 0-16,1-2-2 0,-5-1 2 0,9 3-5 15,-1-3 3-15,-6 3-3 0,5-1 3 0,-3-2 0 16,-4 0-2-16,6 4 1 0,1-1 0 0,-4-2 1 16,1 0 4-16,-4-1-6 0,9 2 3 0,-5-1-3 15,0 3 0-15,-3-2 2 0,6-1 3 0,-7-1-2 0,7 2-1 16,-7-2 1-16,10 1-1 0,-4 1 0 15,-3 0 0-15,-3-2 1 0,9 0-2 0,-4 1 2 0,-5-1 0 16,11 0-1-16,-7 4-1 0,-1-3 3 0,-3-1-3 16,10 1-1-16,-10-1 5 0,11-1 0 0,-11 1-2 15,9 1-1-15,-4-1-1 0,-5 0 3 0,7-1-1 16,-7 1 0-16,8 2 0 0,-8-2 0 0,7 2-2 16,-7-2 3-16,6 0-3 0,-6 0 3 0,7 0-2 15,-7 0 0-15,8 0-2 0,-4 0 0 0,-4 0 4 0,9 0-2 16,-9 0-2-16,10 0 6 0,-5-2-3 0,-5 2-3 15,13-1 0-15,-5 1 1 0,-3-1 0 0,1 0 1 16,2-3 3-16,0 4-1 0,-1-2-3 0,1-1 3 16,1 1 0-16,0 1-3 0,-2 0 2 0,-1 1-3 15,0-2 1-15,2 1 4 0,-1-3-3 0,-2 3-2 16,3-1 3-16,-1 2-3 0,0-1 0 0,-2-1 2 16,-5 2 0-16,11-2-1 0,-4 2 1 0,-3-1 1 15,-4 1-5-15,11-2 2 0,-5 2 3 0,0-2-3 0,-1 2 3 16,4-3-1-16,-4 3 0 0,3-4 0 0,-2 1 3 15,3 1 1-15,-1-1-3 0,-2 1 2 0,2 0-1 16,3 0 4-16,-4 1 3 0,-2-1-3 0,1 1-2 16,2-1-4-16,-4 0 4 0,2 2-1 0,-1-3 2 15,0 2-2-15,1 0 0 0,0-1 0 0,-6 2-2 16,8-2 0-16,-6 1-1 0,-2 1 4 0,9-2-2 16,-9 2 1-16,8-1 0 0,-2-1 2 0,-6 2-1 0,8-2-3 15,-8 2 2-15,9 0-2 0,-5 0 1 16,-4 0 2-16,8 0-2 0,-8 0-1 0,9-2-1 0,-9 2 0 15,9-1 2-15,-2 0 1 0,-1 0-3 0,-6 1 2 16,10-3-1-16,-3 2 2 0,-1 1-3 0,-1-3-1 16,0 1 3-16,3 1-4 0,-3 0 3 0,2 0 0 15,0-2 2-15,-2 1-6 0,0 0 5 0,2 0-4 16,-2-1 3-16,4 2 1 0,-3-1-5 0,-1-2 5 16,3 1-2-16,-3 1-2 0,3-3 1 0,-2 4 4 15,1-3-3-15,-2 1 7 0,2 1-3 0,-2 0-3 16,2-3 3-16,-2 3 1 0,0-1-3 0,-1 0-1 15,4-1 0-15,-3 2-1 0,1-2 1 0,-1 2-2 16,-1-1 0-16,1-2 1 0,1 3 0 0,1-3 4 0,-2 1-2 16,0 2 0-16,0-4 3 0,3 2-4 0,-4-1 3 15,2 3-2-15,-2-2-1 0,1 0 2 0,3 0-3 16,-3 0-2-16,-1 0 2 0,0 0 3 0,2-1-2 16,-2 1 3-16,1 0 4 0,1 2 3 0,-1-3-2 15,-1 1 1-15,0 1-4 0,1-2 5 0,0 0-5 16,3 1 3-16,-3 1-2 0,-1-2-2 0,1 2 0 15,0-3 0-15,3 1-3 0,-3-1 4 0,1 2 2 0,1-1 1 16,-1 0 3-16,0 0-4 0,2 1 2 0,-1-3 0 16,-4 2 3-16,3 0-2 0,1 0 1 0,-2 0 0 15,0 0 1-15,-1 1 0 0,1-1-1 0,2 1 0 16,-1-1 0-16,-1 1-2 0,0 0-3 0,-1-1 4 16,0 2-1-16,1-2-1 0,0 1-3 0,-2 0 4 15,-1-2 0-15,2 1 0 0,3 0-1 0,-5 0 1 16,3-1-3-16,0 2 2 0,2-5-1 0,-4 4 3 0,1 0-1 15,2 1 0-15,0-6 3 0,0 5 0 16,-2 0 4-16,0-2-4 0,1 2 0 0,0 2 0 0,-1-4 1 16,1-1-4-16,1 2-3 0,-2 0 2 0,1 2 1 15,-1-1-2-15,1 1 0 0,-1-3 0 16,0 1 5-16,2-1-5 0,-2 2 4 0,0 0 0 0,1-2 2 16,-1 2-1-16,1 1 2 0,0-5-3 0,0 3 1 15,-1-2-1-15,1 2 1 0,-1 0-4 0,1-1-2 16,3 0 0-16,-6-2 1 0,2 4 3 0,0 0-5 15,1-2 3-15,-1 1-1 0,0-3 0 0,2 3-2 0,-2 0 0 16,0 1-3-16,1-1 6 0,-1-1-5 0,0 2 4 16,-3 1-4-16,3-1 7 0,0-2-2 0,-1 2-7 15,0 1 2-15,1-3-2 0,0 2 4 0,-2 0 0 16,2 2 2-16,-1-4-3 0,-1 2 4 0,3 1-1 16,-1-3 6-16,-1 1-3 0,1 1 0 0,-1-4-3 15,1 4 2-15,0-2-4 0,0 1 2 0,2 0-2 16,-2 1 2-16,1-2-3 0,-1 2 1 0,1-2-4 0,-2 1-1 15,1-1 16-15,1 2-9 0,-3 0 6 16,1-2-2-16,1 2 0 0,-2-2-2 0,1 1-1 16,-1-2-2-16,2 1 0 0,0 2 1 0,-1-1-2 15,0-3-3-15,1 4-1 0,0-2 2 0,-3-3-2 0,3 5 4 16,0-2-6-16,0 2 10 0,-2-3-3 0,1 1 6 16,2 3-3-16,-4-3-3 0,3 0 5 0,0-1-9 15,-3 2 6-15,3 0-2 0,-3-1 1 0,3 0 1 16,0 3-1-16,-1-2-7 0,0-1 5 0,-3 0 0 15,3 0 2-15,-2 2-7 0,2-3 6 0,-2 1-1 16,-1-1-1-16,3-1 1 0,-2 0-3 0,-1 4-3 0,1-5 2 16,-1 2 0-16,3-1 2 0,-3 1 2 15,1-1-5-15,-1-1-2 0,0 1 6 0,3 1 3 0,-6 2-4 16,7-2 1-16,-4 0-5 0,0-1 2 0,0 1 2 16,3 3-4-16,-3-2 2 0,1-2 2 0,0 1-7 15,-1 1 6-15,0 2 4 0,3-3-3 0,-1 1-1 16,-1 1 5-16,1-2-3 0,-1 1 0 0,0 2-4 15,0 0 3-15,1-2-5 0,-1 2 4 0,0-3 3 0,1 3-1 16,-1-1-1-16,-2-1-1 0,1 2-1 16,1-2 1-16,1 0 2 0,-3-1 2 0,1 1-2 15,-1-1 0-15,2 1-5 0,0 2 0 0,-1-2 1 16,-1 0-1-16,1 0 5 0,1 1-3 0,1 1-7 16,-4-2 8-16,2 2-2 0,0 0 3 0,0 0-4 0,0 1 2 15,0-1 2-15,0 1-5 0,0-1 0 0,0-1 3 16,-1 2 1-16,2 2-4 0,-1-3 1 0,0 5-2 15,0-10 4-15,2 9-6 0,-2-4 6 0,0 5-1 16,-2-6-4-16,1 0 2 0,1 1-2 0,0 5 3 16,-1-6 3-16,1 0-4 0,-1 1 3 0,-1 1-3 15,2 0 2-15,0 4 1 0,-2-10 0 0,0 6-6 16,1-1 6-16,0 1-2 0,0 0 0 0,-1-1 0 0,2 1 0 16,0-2 0-16,-1 0-3 0,1 2 3 0,-5 0-2 15,5-3 1-15,0 2 1 0,-1 3 1 0,0-3 1 16,-1-1-2-16,0 2 0 0,-1-1 3 0,2 0-6 15,-2 1 5-15,2 0-4 0,-3 0 0 0,4 0 4 16,-4-1-2-16,3 1 3 0,-2 0-6 0,1 0 5 16,-2 1-1-16,3-2-3 0,-2 0 1 0,2 3 2 15,-3-3-1-15,3 1 3 0,-2 1-2 0,2-1-1 16,-3 1 0-16,4 0-2 0,0 3 3 0,-1-9-3 16,-2 6 0-16,2-1 3 0,1 4 1 0,-5-5-2 15,2 0 3-15,3 5-1 0,-1-7 0 0,1 4 3 0,0 3-5 16,-4-5 1-16,4 5 3 0,-1-7-3 0,-2 2-3 15,2 3 3-15,-3-4-1 0,0 2 1 0,-1-1-8 16,0 4 11-16,2-2-5 0,-1-2 3 0,0 2-2 16,-1-2 0-16,1 3-4 0,1-2 4 0,-2 1 0 15,1-2 0-15,1 2-1 0,-1-1 6 0,0 1-6 16,1 0 3-16,1-1-2 0,-2 0 1 0,1 1 0 16,3 3-1-16,-6-3-1 0,5 0 5 0,-2-1-4 0,3 4 0 15,-4-5-2-15,3 1 0 0,1 4 3 0,-4-4-1 16,2 0-3-16,2 4 3 0,-6-5-3 0,3 0 4 15,-1 2-4-15,0 1 2 0,0-2 0 0,0 1 0 16,0-2-1-16,1 1 7 0,-3 1-3 0,3 1-3 16,-5-1 2-16,6 0-3 0,-2-1 3 0,0 2 1 15,0-1 0-15,0 1-4 0,0 0 5 0,4 2-5 16,-6-4 1-16,5 0 2 0,1 4 0 0,-8-2-2 16,4-1 2-16,4 3 3 0,-5-2-9 0,0 0 5 15,1 1 2-15,-1-3-2 0,5 4 3 0,-8-3-2 16,3 1-3-16,3-1 5 0,2 3-3 0,-10-2 1 0,4 0-1 15,1 1-2-15,1-1 1 0,4 2 1 0,-7-2 0 16,1-1 1-16,6 3 3 0,-6-2-9 0,6 2 2 16,-7-2 6-16,7 2-9 0,-7-2 9 0,7 2-6 15,-4-3 1-15,4 3 3 0,0 0-2 0,-6 0-3 16,1-2 4-16,5 2 0 0,-4-2 1 0,4 2-2 16,-8-1 2-16,8 1 1 0,0 0-2 0,-9-4 2 15,5 4-7-15,0-3 3 0,4 3 3 0,-9-1 0 0,9 1 3 16,-6-1-5-16,2-2 1 0,4 3-4 0,-6-1 5 15,6 1 5-15,-10 0-6 0,5-1 3 0,5 1-1 16,-9-1-1-16,5-1-4 0,4 2 3 0,0 0-3 16,-11 0 5-16,11 0 0 0,-8-1-3 15,8 1-1-15,-9-3 4 0,5 2-5 0,4 1 4 0,-10-4-1 16,3 4-4-16,2-2 9 0,5 2-10 0,-15-3-2 16,4 2 7-16,-2-2 1 0,-3 2-3 0,-5-4 2 15,-9 2-2-15,-7 0-2 0,-13 1-31 0,-3 2-38 16,-4-2-63-16,0 0-78 0,-8 1-320 0,2-1-577 15,-5 0 255-15</inkml:trace>
  <inkml:trace contextRef="#ctx0" brushRef="#br0" timeOffset="75222.2">6635 11543 26 0,'0'0'111'0,"0"0"-11"0,0 0-2 0,0 0-7 16,0 0-5-16,0 0-6 0,0 0-4 0,0 0-4 0,0 0 4 15,0 0-6-15,0 0 0 0,0 0-6 16,0 0-4-16,0 0-2 0,0 0 3 0,0 0-7 0,0 0-4 15,0 0-3-15,0 0 4 0,0 0-3 0,0 0-5 16,0 0-5-16,0 0 3 0,0 0-3 0,0 0-3 16,0 0-1-16,0 0-1 0,0 0-4 0,0 0 3 15,0 0-5-15,0 0-3 0,0 0-1 0,0 0-4 16,-5-8-2-16,5 8-1 0,-2-1-2 0,2 1-3 16,0 0 1-16,-3-5-3 0,3 5 3 0,-2-3-3 15,2 3-2-15,-3-4 0 0,3 4-3 0,-4-2 1 0,4 2 3 16,-2-3-4-16,2 3 3 0,0 0-5 15,-3-3 2-15,3 3 1 0,0 0 1 0,0 0-5 0,-5-2 1 16,5 2 2-16,0 0-5 0,0 0 2 0,0 0 0 16,0 0 0-16,-3-4 3 0,3 4 0 0,0 0 4 15,-3-4 1-15,1 1-1 0,2 3-1 0,0 0-2 16,-2-5 0-16,2 5-1 0,-4-5-1 0,4 5-2 16,-3-4 1-16,3 4 2 0,-5-4-3 0,3 1 3 15,2 3-2-15,-4-5 1 0,0 4-2 0,4 1 5 16,-4-3-3-16,2 0-3 0,2 3 3 0,-6-4-3 15,4 1 0-15,2 3 3 0,-7-4-3 0,4 2 1 0,0 0-2 16,3 2 1-16,-7-2 0 0,4-1 0 0,3 3 0 16,-5-2 1-16,5 2-1 0,-5-3-1 0,5 3 1 15,-8-3-3-15,4 2 2 0,4 1 2 0,-7-3-2 16,7 3 2-16,-8 0 0 0,3-2 1 0,5 2-4 16,-12-2 0-16,7 1 0 0,5 1 5 0,-9-1-6 15,9 1 3-15,-9-1 0 0,4 1-3 0,5 0 3 16,-10 0 0-16,10 0 2 0,-10 0 18 0,10 0-5 0,-7 0-2 15,7 0-3-15,-9-2 4 0,9 2-9 16,-7-1 5-16,7 1 0 0,0 0-3 0,-9 0 0 0,9 0-1 16,0 0-2-16,-8 0 2 0,8 0-2 0,0 0 1 15,-8 1-1-15,8-1-8 0,0 0 10 0,-7 2-4 16,7-2 1-16,-5 1 2 0,5-1-4 0,0 0-2 16,-4 2 2-16,4-2 0 0,-4 3 1 0,4-3 0 15,-4 4-4-15,4-4 6 0,-6 3-3 0,3-1 0 16,-1 1 0-16,2-2 1 0,2-1-3 0,-7 5 4 15,5-3-3-15,2-2 0 0,-4 5 0 0,1-3 0 16,1 1 0-16,-3 0-2 0,4 2 3 0,-3-2 0 16,1 1-2-16,1 1-1 0,-1-4 2 0,-1 4 0 15,4-5-1-15,-2 6 1 0,-1-2 0 0,-2-1-1 0,4 2 4 16,-2-2-2-16,1 2-2 0,-1-2 3 0,2 0-1 16,-2 3 2-16,3-6-3 0,-4 6 0 0,3-2-1 15,0 0 0-15,-2 1-7 0,3-1 9 0,-4 2-5 16,3-2 0-16,0-1 5 0,-3 1-1 0,3 2 1 15,-3-2-7-15,4 1 6 0,-3-3 1 0,2 4 3 0,0-4-1 16,-2 2 1-16,2-1-2 0,1 1-8 16,-4-1 9-16,4 3-3 0,0-6-1 0,0 7-3 15,0-5 2-15,0-2 2 0,-3 6 4 0,3-3-1 0,0-3-4 16,-1 7 0-16,1-7 1 0,0 5 1 16,0-2 0-16,0 2 0 0,0-2 1 0,0 2-1 0,0-1 0 15,0-4 3-15,0 9-3 0,0-3 1 0,0-2-1 16,0-2 1-16,0 2-3 0,0 3 0 0,1-3 3 15,-2 1-8-15,2-2 0 0,-1 2 7 0,3 0-4 16,-3-1 8-16,0 0-5 0,0 0 2 0,1 0-2 16,2 1 0-16,-3-2-3 0,0-3 5 0,1 6 0 15,2-3 1-15,-2 2 0 0,0-2-2 0,2 2 1 0,-3-1 0 16,1 0 0-16,2-1-3 0,-2 2 2 16,4-2 0-16,-5 1 2 0,4 0-2 0,-3-1 1 0,3 1-1 15,-4 1 2-15,5-1-3 0,-2-1 3 0,-2 1 0 16,3 1-3-16,-3-2 1 0,3 1 0 0,1 1-2 15,-2-2 1-15,-1 0 2 0,2 0-1 0,-1 3 4 16,-1-4-5-16,1 1 1 0,1 0 3 0,-2-2 1 16,3 2 2-16,-5-3-4 0,5 4 5 0,0-2 1 15,-2 1-3-15,1-1 3 0,0-2-1 0,1 3-1 16,0-3-3-16,0 3 4 0,0-2-2 0,-1 2-3 16,0-2 5-16,0 1-4 0,-1 0 0 0,5-1 1 15,-3 1-1-15,-1 0-1 0,1-2 1 0,-1 2-1 16,-4-2 1-16,9 3-2 0,-5-1 2 0,-1-1-2 15,-3-1-2-15,7 1 1 0,-2-1 4 0,-5 0-3 0,0 0-1 16,9 3 3-16,-9-3-2 0,6 0 3 0,-6 0-4 16,8-3-3-16,-8 3 6 0,5 3 1 0,-5-3-2 15,0 0-1-15,0 0 2 0,8 0-2 0,-8 0 2 16,0 0 0-16,6-3 4 0,-6 3-2 0,4-1-12 16,-4 1 12-16,5-3-2 0,-1 1 5 0,-4 2-4 15,5-3 0-15,-5 3 2 0,4-2 1 0,-4 2-2 16,5-2 1-16,-5 2-3 0,8-3 2 0,-7 1-2 0,3-1 0 15,-4 3-2-15,5-5 1 0,-1 5 1 16,0-3-7-16,-4 3 8 0,5-4-5 0,-5 4 6 16,5-3-6-16,-4-1 3 0,3 1-1 0,-4 3 0 0,5-4 2 15,-4 1-1-15,2 1 0 0,-3-3 0 0,0 5 0 16,5-5-2-16,-2 3 0 0,-3-3 2 16,1 1 0-16,-1 4-2 0,4-6 3 0,-3 3-2 0,0-1-1 15,0 1-4-15,-1 3 3 0,6-6 1 0,-5 4 0 16,1-3 0-16,0 2-2 0,-2 3 0 0,2-7 1 15,1 6 2-15,-2-2 1 0,-1 3-9 0,4-7 4 16,-1 5 2-16,0 0 2 0,-2-1 1 0,-1 3-3 16,6-5 0-16,-4 1 0 0,1 2 1 0,-3 2 0 0,2-3 1 15,-2 3-6-15,2-3 6 0,-2 3-4 16,0 0 5-16,1-4 1 0,-1 4-3 0,4-3-1 0,-4 3 1 16,2-5 0-16,0 2-2 0,-2 3-4 0,-2-6 7 15,4 2-2-15,-2 4 3 0,0-7-1 0,1 6-6 16,0-3 9-16,-1 4 0 0,-1-9 0 0,1 7 1 15,0 2-1-15,-1-10 1 0,1 5 0 0,-2 1 5 16,2-1 1-16,-1-2-3 0,1 3 3 0,-1 0-3 16,1-3 6-16,0 2 1 0,-1-1 0 0,-1 2-2 15,2-2-1-15,-2 0-6 0,-1 2 4 0,1 0 2 16,-1 0 4-16,2 0-2 0,-1-2 1 0,0 2-9 16,-1-2 4-16,0 1 2 0,0 1-5 0,-1-1 3 15,3 1-2-15,0 0-2 0,-2 0-6 0,0 0 8 16,2 0-3-16,-1 0-1 0,0-1 0 0,1 1-5 0,0-1 6 15,1 5-2-15,-2-8-1 0,2 5 2 0,-2 1-1 16,2 2-5-16,1-7 4 0,-3 3 2 0,2 4-2 16,0-5-1-16,0 5 2 0,-4-8-2 0,4 6 1 15,0 2-2-15,-3-7 3 0,1 4-4 0,2 3 1 16,-4-6 0-16,3 4 1 0,-2-1 1 0,0-3 0 16,0 5-4-16,-1-2-1 0,-1 0 4 0,1 1 1 15,0-1-3-15,-1-1 0 0,1 0 0 0,3 1 0 16,-3 0 0-16,0 0 0 0,-1 0 0 0,5 3-1 0,-5-2 0 15,5 2-3-15,-4-3-29 0,4 3-28 16,0 0-31-16,0 0-40 0,0 0-71 0,-9 5-218 0,9 0-455 16,-4-1 202-16</inkml:trace>
  <inkml:trace contextRef="#ctx0" brushRef="#br0" timeOffset="79748.63">7858 12437 6 0,'0'0'170'0,"0"0"-13"0,0 0-13 0,0 0-10 16,0 0-6-16,0 0-9 0,0 0-8 0,-5-5-2 0,5 5-7 15,0 0-8-15,0 0-7 0,0 0-9 16,-1-3-10-16,1 3-5 0,0 0-7 0,0 0-10 16,0 0-3-16,0 0-14 0,0 0-25 0,-2-5-43 0,2 5-51 15,-4-5-181-15,1 0-291 0,-1 1 129 0</inkml:trace>
  <inkml:trace contextRef="#ctx0" brushRef="#br0" timeOffset="80971.05">5844 12504 109 0,'0'0'133'0,"0"0"-13"16,0 0-18-16,0 0-9 0,0 0-9 0,0 0-4 16,0 0-7-16,0 0-7 0,0 0-5 0,0 0 3 15,0 0-1-15,0 0-4 0,0 0 4 0,0 0-6 16,0 0 8-16,0 0 0 0,0 0-12 0,0 0 9 16,0 0-9-16,0 0 0 0,0 0-8 0,0 0-1 15,0 0-5-15,0 0-4 0,0 0 0 0,0 0-12 16,0 0 2-16,0 0 0 0,0 0-2 0,0 0-6 0,0 0-2 15,0 0-2-15,0 0-2 0,0 0 3 0,0 0-8 16,0 0 5-16,0 0-2 0,0 0-7 0,0 0 7 16,13-10 0-16,-13 10 2 0,0 0-2 0,4-1-2 15,-4 1-4-15,0 0 3 0,0 0-3 0,0 0 3 16,5-1-2-16,-5 1 0 0,0 0 1 0,0 0-2 16,0 0-4-16,0 0 4 0,0 0-3 0,0 0-2 15,0 0 2-15,0 0 0 0,9 0 0 0,-9 0 3 16,0 0-2-16,0 0 1 0,0 0 0 0,0 0 1 0,0 0-5 15,0 0-9-15,0 0-23 0,0 0-22 16,0 0-26-16,5-1-79 0,-1-3-125 0,1-1-309 0,1-5 136 16</inkml:trace>
  <inkml:trace contextRef="#ctx0" brushRef="#br0" timeOffset="81597.66">5011 12176 100 0,'-5'-1'132'0,"5"1"-3"0,-10 0-10 15,10 0-11-15,-9 0-8 0,9 0-14 0,-8 0 0 16,8 0 0-16,0 0-14 0,-5-3-2 0,5 3-1 16,0 0-10-16,0 0 7 0,0 0-8 0,0 0 3 15,0 0-3-15,-8 0-1 0,8 0 1 0,0 0 0 16,0 0-1-16,0 0-3 0,0 0-4 0,0 0-4 0,0 0-4 16,0 0-5-16,0 0-2 0,0 0-3 15,0 0-2-15,0 0-5 0,0 0-2 0,0 0-5 16,0 0 2-16,0 0-4 0,0 0-9 0,0 0 9 0,0 0-2 15,0 0-8-15,0 0-26 0,0 0-14 0,0 0-14 16,-6-1-30-16,6 1-46 0,0 0-186 0,0 0-335 16,9-9 149-16</inkml:trace>
  <inkml:trace contextRef="#ctx0" brushRef="#br0" timeOffset="82960.99">6452 11789 65 0,'4'-2'98'0,"-4"2"-6"15,0 0-15-15,0 0-3 0,0 0-6 0,0 0-14 16,0 0-5-16,0 0-7 0,0 0-5 0,0 0 5 16,0 0-12-16,-21 2-8 0,21-2 4 0,-6 2-8 15,6-2-4-15,-6 1-7 0,6-1-19 0,-7 2-6 16,7-2-17-16,-4 2-4 0,4-2-4 0,0 0 5 16,0 0-3-16,0 0 11 0,0 0 0 0,0 0 0 0,-5 2 4 15,5-2 0-15,0 0 6 0,0 0 0 0,0 0 5 16,-3 3-3-16,3-3 4 0,0 0 4 0,0 0 0 15,0 0 0-15,-6 2-2 0,6-2 6 0,0 0 0 16,-7 1-1-16,7-1 0 0,0 0 3 0,-9 0 0 16,9 0 6-16,-5 1 4 0,5-1-6 0,-5 2 14 15,5-2 3-15,0 0 1 0,-9 1-1 0,9-1-7 16,-10 1 4-16,4-1 0 0,0 1-5 0,1 1-7 16,0-2 11-16,-2 2-6 0,-1 0 2 0,-1-2-4 0,0 2 3 15,-1 0-2-15,-2 0-3 0,-2 1 3 16,4-2-2-16,1 4 0 0,-5-2 5 0,1-1 4 15,-1 1 5-15,0 1 6 0,-2 3 0 0,-1-2 0 0,-1-2 8 16,0 3-8-16,3-1-3 0,-2 2-1 0,-2 1-1 16,0-3-7-16,-2 3 8 0,2 0-2 0,0 2-2 15,-2-2-2-15,-4 2 0 0,6-1-5 0,-7 2 8 16,7-2-15-16,-1-1 7 0,-6 5 4 0,2-3-6 16,5 2 0-16,0-2-7 0,2-3 6 0,-2 6-1 15,1-6-6-15,2 2 7 0,0-2-3 0,6 0-2 16,-7 0 6-16,3 1-14 0,4-3 11 0,-4 1 0 15,2 0-6-15,-3-2 6 0,2 0-3 0,-3 1 7 0,-1 0-4 16,0 1 1-16,4-2 9 0,-3 0-5 16,0 3 3-16,4-5 1 0,-2 1-2 0,0 2-4 15,2 2 6-15,-2-5-14 0,0 3 10 0,4 0 2 0,-3-2-10 16,0 1 0-16,2-1 8 0,-3 2-5 0,3-1-4 16,-1-2 5-16,0 3-1 0,2-2-8 15,-3 1 10-15,4-1-2 0,-1-1 2 0,-1-1 1 0,-1 1-2 16,7 0-17-16,-7-1 16 0,2 1-3 0,1 0 5 15,-1 0-6-15,1-1 9 0,0 1-1 0,-4-1-5 16,3 2-3-16,-2-2 4 0,1 4-5 0,2-3 8 16,-3-2-16-16,1 3 7 0,0-1 5 0,-2-1-1 15,3 0 0-15,-1 3-4 0,0-1 9 0,2 0-5 16,3-3-2-16,0 1 13 0,-1 1 1 0,3-1 9 16,4-1 2-16,-9 0-6 0,9 0 5 0,-6 0-2 15,6 0 1-15,-8 1-3 0,8-1-1 0,0 0-1 0,-6 0 1 16,6 0 2-16,0 0-11 0,0 0-1 15,0 0-11-15,0 0-15 0,-7-2-20 0,7 2-31 0,0 0-139 16,0 0-223-16,0 0 98 0</inkml:trace>
  <inkml:trace contextRef="#ctx0" brushRef="#br0" timeOffset="83750.33">6325 11882 81 0,'-14'10'107'0,"1"1"-15"0,0 2-5 0,-1 1-7 15,-1-1-9-15,-7 4-4 0,4 2-5 0,-4-1-7 16,3 0-3-16,5-3-11 0,-5 6 6 0,5-3-10 15,-4 3-4-15,3-1-2 0,-3 0-3 0,4 1-6 16,-3 0 4-16,7-4-3 0,-8 4-5 0,5-1 2 0,1-3-9 16,3-2 14-16,-2-1-7 0,1-1-1 0,1 3-1 15,-1-4 6-15,3-3-4 0,-1 4 0 0,0-4-6 16,0 1 4-16,2 0-2 0,-3-3-9 0,4 1 1 16,0-3 6-16,0 2-2 0,1-2 3 0,0-1-5 15,-1 2-3-15,1-2 7 0,2-3-7 0,-1 1 0 16,3-2 1-16,-5 4 2 0,2-3-3 0,-2 2-2 15,5-3 4-15,-6 1-7 0,6-1 6 0,-8 4-1 16,3-4 3-16,5 0 0 0,0 0-9 0,-9 1 5 16,9-1-2-16,-8 1 1 0,8-1-7 0,0 0-14 15,0 0-26-15,0 0-32 0,0 0-136 0,0 0-230 0,0 0 103 16</inkml:trace>
  <inkml:trace contextRef="#ctx0" brushRef="#br0" timeOffset="84620.38">6505 11867 77 0,'5'5'106'0,"3"2"-8"0,-2 0-12 0,2 0-6 16,-3 1-7-16,5 2-11 0,-1-2 6 0,0 3-17 15,1-3-2-15,3 2-2 0,-3 0-7 0,0-2-6 16,1 1-2-16,-1 3-6 0,5-2 8 0,-2 1-9 16,2-2-6-16,-2-1 3 0,1 2-7 0,-1-2 5 15,0 0-6-15,-1 1 3 0,3 0-6 0,-1 2-1 16,-3-5 0-16,4 2 0 0,-6 1-3 0,2-2 5 16,1 0-6-16,4 1-2 0,-1 1 5 0,0-2-2 15,2 2 3-15,-3-1-5 0,1 1 0 0,2-1-1 16,1-1-2-16,-4 0-3 0,4 0 9 0,-2-2-3 0,0 3 1 15,0-1-1-15,-2 0-2 0,3 0 0 0,-3-1 2 16,-4-1-10-16,3 1 10 0,-3-1-1 0,3 0-6 16,0 0 5-16,-4-1 1 0,2 2-2 0,1 1-7 15,-2-3 6-15,2 2-3 0,-2-2 9 0,0 2-7 16,1 0-2-16,1-3 6 0,-1 2-1 0,-2-3-1 16,2 4 2-16,1-2-4 0,1 0 0 0,1 2-3 15,-4-2 7-15,2 0-2 0,2 1-4 0,-4 0 2 16,2 1-2-16,-2-1 3 0,3 0-4 0,-2 2 7 0,-3-3-2 15,4 1-2-15,-1-2 1 0,-2 3-1 0,-1-3-7 16,4 1 7-16,-3-1 1 0,-2 1-2 0,-1-1 4 16,4 0-6-16,-5 0 5 0,2 1-4 0,-1 0 8 15,2-3-8-15,3 4 5 0,1-3-7 0,-2 2 3 16,0 0 5-16,2-2-5 0,-2 3 1 0,0 1 1 16,3-5-12-16,-2 2 8 0,1-1 6 0,1 1-1 15,-4 2 2-15,1-1-5 0,1-4 3 0,-4 4-3 16,-1-1 6-16,1-2-3 0,-2 3-3 0,1-1 2 15,-3-1-1-15,-3-2 0 0,5 0 3 0,-3 3-11 16,-2-3 8-16,4 1 2 0,-4-1-12 0,0 0-10 0,0 0-23 16,0 0-36-16,0 0-107 0,0 0-201 15,-20-1 89-15</inkml:trace>
  <inkml:trace contextRef="#ctx0" brushRef="#br0" timeOffset="171938.75">19881 3888 45 0,'0'0'53'0,"0"0"1"0,0 0-7 16,0 0 7-16,0 0-6 0,0 0-3 0,0 0 0 15,0 0 1-15,0 0-5 0,0 0-4 16,0 0 0-16,0 0 11 0,0 0-11 0,0 0 2 0,-6-3-6 16,6 3 0-16,0 0-1 0,0 0 2 0,0 0 0 15,0 0-1-15,0 0-7 0,0 0 2 0,0 0 6 16,0 0-2-16,0 0 6 0,0 0-12 0,0 0 0 16,0 0-1-16,0 0-2 0,0 0 2 0,0 0-4 15,0 0 2-15,0 0-7 0,0 0-2 0,0 0 4 16,0 0-4-16,0 0 1 0,0 0-3 0,0 0-3 15,0 0 0-15,0 0 6 0,0 0-3 0,0 0 0 16,0 0-1-16,0 0 2 0,0 0-1 0,0 0 2 16,0 0 2-16,0 0 6 0,0 0-4 0,0 0-1 15,0 0 1-15,0 0 2 0,0 0-5 0,0 0 0 16,0 0-5-16,10-2 0 0,-10 2 3 0,0 0-2 0,7-1-2 16,-7 1 0-16,8-2-3 0,-4 0-2 0,-4 2 3 15,7 0-5-15,-7 0 0 0,6-3 3 16,-6 3-3-16,9 0-1 0,-3-2 2 0,-6 2 0 0,13-2 10 15,-9 1-12-15,4 1 1 0,-1 1 1 0,-7-1-1 16,12 0-1-16,-4-1 2 0,-1 1-3 0,5 1-2 16,-6 1 4-16,2-2 1 0,2 2-6 0,-1-4 2 15,1 4-4-15,0 1 4 0,1-3 1 0,-1 0 2 16,1 0 0-16,0 0-4 0,0 2 1 0,-1-2 0 16,0 2 3-16,3-1 0 0,0 1-2 0,-3-2 6 0,2 4-8 15,-1-4 1-15,0 3 1 0,0 0 1 0,-2-1 2 16,-1 0-4-16,-1-1 0 0,3 0 0 15,-2 2 3-15,1-2 0 0,-1 0-2 0,1 2 0 0,-2-2-1 16,2 1 1-16,3-1 1 0,-4 0-1 0,4 2-2 16,-2-2 3-16,2 2 2 0,-1-3-5 15,-2 3 6-15,3-1-2 0,2 0 1 0,-4 1-5 0,2 0 4 16,-1-2-5-16,1 2 3 0,-1 0-3 0,1 0 6 16,-6-2 0-16,7 2-4 0,-3-1-3 0,-1 3 6 15,2-5-3-15,0 2 3 0,-2 1 0 0,2 0-2 16,-1 0 0-16,-1 1-6 0,0-2 5 0,-1 0 0 15,-3 1 3-15,4-2-1 0,-3 1-2 0,3 0 4 16,2 0-1-16,-5 1-3 0,4-1-1 0,-2 1 1 16,1 0 2-16,2-2 0 0,0 3 0 0,-1-1 1 15,1-1-2-15,-2 3 3 0,2-2-2 0,1 0 0 0,-2-1-1 16,-2 1 0-16,2 1-2 0,1 1 1 0,0-2 0 16,-1 1 4-16,-1 1-3 0,0-2 1 15,0-1-1-15,-4 2 2 0,3-1-1 0,1 2 0 0,1-1-5 16,-1 1 9-16,-1 0-2 0,2-1-3 0,0 3 3 15,-1-3 1-15,1 2-4 0,0 0 0 0,1 0 3 16,-2 0-4-16,0 0 4 0,0-1-2 0,0 0 0 16,1 1 0-16,-3 0-2 0,2 0 3 0,1 1 3 15,-1-2-5-15,-1 3-3 0,2-3 0 0,-1 2 1 16,-1-2 4-16,0 1-2 0,-1 1 0 0,2-2 2 16,-1 3 4-16,1-3-6 0,0 2 0 0,-2-2 2 15,0-1-1-15,1 1-1 0,0 3 3 0,0-3 0 0,0 2-2 16,-2-4 4-16,4 3-5 0,-1 1 2 0,2-3 1 15,-1 3-6-15,0-4 4 0,-1 3 0 16,1-1-1-16,-3-1 1 0,0 0 1 0,1 1 2 16,2-1-4-16,-2 1-1 0,2 1 2 0,-1 0-1 0,-4-3 2 15,0 1 0-15,6 1-1 0,-3 2-1 0,-1-4-2 16,0 4 2-16,0-2 5 0,0-1-5 0,-1-1-2 16,-1 2 4-16,1 0-1 0,-1-1-1 0,0 0-1 15,4 2 4-15,-4-1-6 0,2 0 0 0,-1 0 5 16,-1-1-1-16,0 2-1 0,2-2 0 0,-3 0-3 15,1 0 6-15,1-1 0 0,-1 1-4 0,-2 0 5 16,-1-1-4-16,2 0 1 0,0 0-2 0,-1-1 2 16,-1 2 1-16,2-1 0 0,0-1-4 0,-3 1 0 15,-1-3 1-15,5 2 5 0,-4 1 0 0,-1-3-4 16,7 3-2-16,-7-3 2 0,2 1 0 0,-2-1 3 16,4 3-4-16,-1-1-1 0,-3-2 2 0,0 0 0 0,2 3 0 15,1-1-4-15,-3-2-19 0,0 0-31 0,0 0-37 16,0 0-47-16,0 0-104 0,0 0-261 0,0 0 116 15</inkml:trace>
  <inkml:trace contextRef="#ctx0" brushRef="#br0" timeOffset="172552.25">21227 4418 44 0,'0'0'88'0,"-4"2"-1"16,4-2-1-16,0 0-3 0,0 0-8 0,0 0-5 16,0 0 0-16,0 0-1 0,0 0-2 0,0 0-3 15,0 0-14-15,0 0 0 0,0 0-3 0,0 0-1 16,0 0-4-16,0 0-10 0,0 0 5 0,9 4-1 15,-9-4 2-15,9 3-2 0,-9-3-5 0,10 2-4 16,-5 1-1-16,2-1-2 0,0 1-6 0,1-1 0 0,-3 0 0 16,4-1-6-16,0 2-1 0,-3-2-2 0,2 2 2 15,-2-3 0-15,2 1-6 0,-2 1 1 16,0-1-3-16,-1 2 2 0,1-1-1 0,0 1 1 0,-1-3 6 16,-5 0 2-16,12 0 5 0,-5 0 7 0,1 0-1 15,-1 0-2-15,0 0 2 0,1 2-7 0,0-2-1 16,-2 0 2-16,-6 0-1 0,10-2 2 0,-6 4 5 15,-4-2 3-15,9 0 6 0,-4 0 2 0,-5 0 3 16,0 0 6-16,8 3-1 0,-8-3 1 0,0 0 2 16,0 0-4-16,0 0-4 0,5-3-5 0,-5 3 0 15,0 0-5-15,0 0-4 0,0 0 1 0,0 0-3 16,0 0-5-16,0 0-3 0,0 0 3 0,5 3-11 0,-5-3-17 16,0 0-22-16,0 0-20 0,0 0-16 0,0 0-21 15,0 0-21-15,0 0-49 0,0 0-139 0,0-9-323 16,0 5 143-16</inkml:trace>
  <inkml:trace contextRef="#ctx0" brushRef="#br0" timeOffset="173093.87">21457 4285 111 0,'0'0'147'0,"0"0"-19"16,0 0-13-16,0 0-11 0,0 0-10 0,0 0-10 15,0 0-5-15,-3-3-9 0,3 3-4 0,0 0-12 16,0 0-4-16,0 0-4 0,0 0-9 0,0 0-1 16,0 0-2-16,0 0-1 0,0 0-5 0,0 0-4 15,0 0 0-15,0 0-1 0,0 0-3 0,0 0 0 0,0 0-3 16,0 0-6-16,0 0 2 0,0 0 0 16,0 0-7-16,0 0 2 0,0 0 0 0,0 0-5 15,0 0 3-15,0 0-1 0,0 0 5 0,-1 14 0 0,1-11-2 16,0-3 1-16,0 9 2 0,0-4 0 0,0 0 9 15,-3 2 3-15,3 1-7 0,0-3 2 16,0 6-1-16,0-5-4 0,0 2 2 0,0 0-4 0,0 2 1 16,0 0-2-16,0-3 0 0,3 0 2 0,-3-1-5 15,1 1 2-15,-1-1-3 0,0 2 2 0,0-3-1 16,0 0-3-16,0 2 1 0,-1-2 1 0,1 0 3 16,-3-1 1-16,3 1 7 0,-1 1 0 0,1-2 3 15,-4 1 1-15,4-3-5 0,-1 2 2 0,1-4-3 0,0 6-4 16,0-6 0-16,0 5-1 0,0-3 1 15,0-2-1-15,0 7-1 0,0-7-3 0,0 5-18 16,0-5-56-16,5 2-72 0,-5-2-160 0,0 0-324 0,0 0 144 16</inkml:trace>
  <inkml:trace contextRef="#ctx0" brushRef="#br0" timeOffset="182415.33">20008 3170 75 0,'-1'-5'110'0,"1"5"3"0,0 0-12 0,-2-6-7 16,2 6-11-16,0 0-6 0,0-3-14 0,0 3-5 15,0 0-6-15,2-8-3 0,-1 4-4 0,-1 4 3 16,0-5-2-16,0 5-1 0,-1-4 5 0,-1 0-2 16,0 0-3-16,2 4 1 0,-3-4-25 0,3 4 15 0,-5-3 4 15,1 0-11-15,-1-1-4 0,3 1-2 16,-2 2-1-16,-1-3-4 0,-2 0 1 0,2 2-12 16,-4-1 8-16,0 1-2 0,1-1-1 0,-2-1-9 15,4 1 9-15,-2 3-3 0,-3-5 1 0,1 2-7 0,1 3 3 16,-2-4-1-16,0 2 3 0,2 1-4 0,0-2 9 15,-2 1 2-15,3 0-6 0,-1-2 7 0,0 3-3 16,0-1-5-16,0-3 0 0,2 4 2 0,0 0-3 16,-1-2-2-16,3 2-2 0,-1-2 0 0,-1 2 1 15,0-1 0-15,-1 2-1 0,0 0-1 0,2 0 1 16,-3 0 3-16,0-3-3 0,4 2-4 0,5 1-1 16,-14-1 5-16,8 1 2 0,-1-1-5 0,1 1 3 15,6 0-1-15,-13 0 2 0,7 1-6 0,-1-1 6 16,1 0-3-16,6 0-5 0,-12 0 8 0,5 0-2 15,1 1-7-15,0-1 5 0,-1 4 1 0,0-4-2 16,2 0-2-16,0 2 4 0,5-2 0 0,-13 3 1 0,7-1-2 16,-2 1-2-16,2-2 3 0,-6 0 1 0,7 4-1 15,-4-3-2-15,4 0 3 0,-2 1-1 16,1-2-2-16,-3 0 2 0,4 2 1 0,-3 0 4 0,2-1-3 16,1 1-2-16,1-2-3 0,-2 3 2 0,3 0-1 15,-1-1 3-15,0-1-4 0,0 2 3 0,2-3-2 16,-4 4 0-16,3 0 1 0,-2 0 0 0,1-1 1 15,0-1-5-15,2 2 5 0,-2-1-3 0,2 1 1 16,-2-1 0-16,1 1 2 0,1 0-13 0,-2 0 16 16,0 1 1-16,0-1-5 0,3 1 0 0,-2 1 0 15,-2-2 2-15,4 1 4 0,-2-2-5 0,2 3 1 16,-2-2-2-16,2 2 3 0,0-3-5 0,-2 2 5 16,2-1 1-16,0 1-3 0,-1 0-1 0,1-1 1 15,0 0-4-15,0 2 5 0,-1-2 0 0,1 2-2 16,0-3 3-16,-1 2-2 0,2-2 0 0,-2 3-2 15,1-2 4-15,1 0-12 0,0-1 10 0,0 0-2 0,0 0 0 16,0 3 7-16,1-3-7 0,-2 2 2 0,1-2-1 16,-1 1-6-16,1-2 7 0,-2 3-8 15,4-2 13-15,-4 0-1 0,4 0-6 0,-4 2 1 0,2-3 3 16,0 2 0-16,2-2-1 0,-1 4 3 0,0-5-4 16,1 3 0-16,0-1-1 0,-1 1-3 0,-1 0 2 15,3 1 4-15,-3-1-3 0,1-1-3 0,1 0 4 16,0 1 2-16,0-2 0 0,0 2-3 0,-1-1 1 15,1 0 0-15,0 0 1 0,0-1-5 0,0 0 4 16,-1 1-1-16,4 0 2 0,-5-1-6 0,4 2 6 16,-3-2 0-16,0 1-2 0,1-2 0 0,0 2 5 15,1 0-5-15,-2-1 0 0,0 1 4 0,3 0-5 16,-3-1 5-16,2 1-1 0,0-1-4 0,-1 1 1 0,-1 0 3 16,4-1 1-16,-2 0-5 0,1 1 4 15,-2 2-5-15,2-4-1 0,-1 1 5 0,-1 0-1 0,2 0 1 16,-1 2-5-16,0-2 5 0,1-2-4 0,0 2 4 15,-1 2-3-15,1-3 3 0,-1 2 0 0,3-1-3 16,1 0-4-16,-2 1 6 0,-1-2-1 0,1 1 3 16,-1-1-3-16,1 1 2 0,-2-1-1 0,0 1 0 15,1-1-3-15,0 0 6 0,0-2-3 0,0 3 1 16,-4-3 0-16,5 4-13 0,0-1 15 0,-5-3-5 16,5 3 0-16,-2-1 7 0,1 0-2 0,-4-2-1 15,6 3 5-15,-2-2-5 0,0 2 5 0,0-2-5 16,1 1 4-16,-5-2 4 0,7 2-6 0,-2 1 14 15,2-3 3-15,-3 2 0 0,-4-2-2 0,12 2-4 0,-4-2 3 16,-1 0-1-16,0 1-3 0,1 0 0 16,-2 0-4-16,2-1 0 0,0 3-3 0,0-2 0 15,-2-1 0-15,1 0-4 0,-2 1 4 0,4 0-3 0,-4-1 0 16,3 1 1-16,-3 2-2 0,-1-3 2 0,5 0-2 16,-9 0 5-16,9 0-8 0,-9 0 4 15,10 1 2-15,-6-1 1 0,-4 0 0 0,10 0-2 16,-2 2 3-16,-2-2 1 0,1 0-3 0,-7 0 2 0,15-2 3 15,-7 1 1-15,-1 1-3 0,1 0-9 0,0 0 7 16,-2 0 2-16,1 0-4 0,1 0 0 0,-1-3 1 16,-1 3-2-16,-6 0 3 0,13 0 0 0,-7-1-2 15,-2 0-3-15,-4 1 5 0,10-2 3 0,-4 1-5 16,1-1 5-16,-7 2-1 0,9-1-5 0,-4 0 3 16,0 0-1-16,1-1 3 0,1 0 2 0,-2 2-4 15,0-3 4-15,2 3-5 0,-2-2 1 0,0 0-1 16,1 2 1-16,-2-2 2 0,-4 2 0 0,9-3-1 15,-4 3 5-15,-5 0 1 0,9-4 3 0,-5 3-3 16,1-2 1-16,0 1-2 0,-1-1-1 0,0 0-1 16,0 2 5-16,-2-2 5 0,3 1-5 0,-5 2 0 15,5-5-1-15,-1 3-4 0,0-1 0 0,-1 1 1 0,1-1 2 16,-3-2 2-16,2 4-5 0,1-2 3 0,0-1-6 16,0 1 3-16,-1-2-4 0,1 2-2 0,-4 3 2 15,3-3 0-15,1-1-4 0,-1 0 1 0,-1-1-1 16,3 2 1-16,-1 1-1 0,-1-4 1 0,-1 2-1 15,2-1 3-15,0 2 4 0,-3-1-3 0,1-1 0 16,2 0 1-16,0 1-4 0,-2-2 2 0,2 2-2 16,-2 0 5-16,-1 0-5 0,2-1 2 0,0 2 4 15,-1 0 3-15,-2-3 2 0,1 4-3 0,-1 2 2 16,0-9 1-16,3 6 4 0,-3-4-6 0,0 2 2 16,0 0-3-16,1 1-1 0,-1-1 0 0,3-1 0 15,-3 1-4-15,1-1 3 0,-1 0 6 0,0 1 5 16,0 1 2-16,0-1-3 0,0 0-4 0,-1-3 0 0,1 3-1 15,0-1-2-15,0 0 3 0,0 1 2 16,0 0 0-16,0 1-3 0,0 4 1 0,0-9-3 16,-3 4-2-16,2-1 4 0,1 1-8 0,0 1 2 0,-3 0 6 15,3-1-8-15,-1 0-1 0,1 0-4 0,-2-2 5 16,0 2 0-16,1 0-6 0,-2-2 4 0,2 0-3 16,-1 1 2-16,-2-1 0 0,0-2 1 0,0 1-3 15,-1 2 1-15,1-3-2 0,-5 1-1 0,4-1-3 16,-1 0 4-16,-1 1-1 0,1 0 0 0,0-1 1 15,-1 0-1-15,0 2-1 0,0-2 0 0,2 1-1 16,-3-1 0-16,0-3 1 0,0 2 0 0,0 6-2 16,2-4 3-16,-3 0-3 0,0 2 3 0,1 0 2 15,-2 1-7-15,0 1 2 0,-3 2-3 0,-5-1-9 16,-4 3-27-16,-3 5-39 0,-8-1-54 0,1 6-69 16,-3-3-305-16,-15 9-550 0,13-8 244 0</inkml:trace>
  <inkml:trace contextRef="#ctx0" brushRef="#br0" timeOffset="191763.52">20645 2636 62 0,'0'0'80'0,"0"0"-7"16,0 0 4-16,-1-5-1 0,1 5-5 0,0 0-5 15,0 0 0-15,0 0-2 0,1-4 5 0,-1 4-8 0,0 0-6 16,2-5 12-16,-2 5-6 0,0-5 4 0,0 2-10 15,0 3-3-15,-2-6-4 0,2 6-3 0,-1-3-2 16,1 3-7-16,0-4 3 0,0 4 1 0,0 0 4 16,-2-8-4-16,2 8-3 0,0 0-4 0,-2-3-2 15,2 3-6-15,0 0 1 0,0 0-3 0,0 0-3 16,0 0-4-16,2-3 0 0,-2 3 1 0,0 0-2 16,0 0-3-16,0 0-2 0,0 0-4 0,0 0 5 15,0 0-2-15,0 0-4 0,0 0 3 0,0 0-2 16,0 0-4-16,0 0 0 0,-3 15 2 0,3-10 0 15,-1-2-1-15,1 4 0 0,0 1 0 0,-3-2-1 16,3 2 4-16,3-1-6 0,-2 3 5 0,-1-1-4 16,0 1 4-16,1-1-3 0,-1-1 0 0,0 3 3 15,0-1-6-15,-1-2 4 0,1 2 0 0,0-3-2 16,-1 5 1-16,1-4-1 0,-3 0 1 0,3-2-1 16,0 3 1-16,-1 1 0 0,-2-3 0 0,3 1-2 15,0-4 6-15,-1 3-5 0,1-1 0 0,0 1-2 16,-1-5 2-16,1 3 0 0,0 0 3 0,1-1-1 0,0 1-1 15,1-3-3-15,-2-2 4 0,2 3 4 16,-2-3 2-16,7 3-2 0,-2-3 2 0,-5 0 4 16,9 1-9-16,-9-1 0 0,14-4 3 0,-8 2-1 0,-1 0-1 15,3-2 1-15,-1 2 0 0,0-2-1 0,1-3-1 16,-2 3 5-16,0 0-4 0,1 0 1 0,-2 1-2 16,-1-3 2-16,0 1 1 0,-1 0-1 0,2 1 2 15,-1 0-5-15,0-1-1 0,-3-2 0 0,3 4 1 16,0-2-1-16,-3 3 2 0,2-2-3 0,-2 0 0 15,1-2 5-15,0 3-5 0,-2 3 2 0,5-5-1 16,-5 1-1-16,0 4 1 0,1-5 1 0,-1 5-2 16,3-3-2-16,-2 1 2 0,-1 2-1 0,0-3 6 15,0 3-2-15,0 0 0 0,4-5-2 0,-4 5-1 16,0 0-1-16,0 0 0 0,0 0-2 0,0 0 4 16,0 0-3-16,0 0-3 0,0 0 2 0,0 0 2 15,0 0-2-15,0 0-2 0,0 0 1 0,0 0 3 16,0 8-1-16,1-4 2 0,-1 2-1 0,0-6 1 15,0 9-4-15,3-4 0 0,-3 2 3 0,1 0 0 16,1-2 1-16,0 2-2 0,2 1 5 0,-3 0-2 16,4-2-2-16,-4 1 0 0,3-1 4 0,0-2-1 15,1 3-2-15,-1 1-2 0,3-3 1 0,-5-1-1 0,6-1 2 16,-3 2 6-16,1-2-6 0,-2-1 2 16,4 0-2-16,-2 0-1 0,2-2 2 0,0 0 6 15,-3-3 3-15,2 1-2 0,0-1 0 0,-1-2 1 16,0 3 3-16,1-3-5 0,-1 1-1 0,-1-1 1 0,-1-2 1 15,1 2-2-15,-1 0 0 0,1 0 1 0,0-2 0 16,-4 1 3-16,2 0-2 0,-2 0 1 0,3 1-1 16,-4-2 7-16,1 1-3 0,-1-1 2 0,3-1 0 15,-3 4 2-15,0-6-4 0,0 3 0 0,0 0 1 16,-3-1-1-16,2 3-4 0,-1-3 0 0,2 1 2 16,-2 0-2-16,0 0-4 0,-1 0 1 0,0-2-3 15,-1 0 3-15,1 3-1 0,2-1-3 0,-2 0 1 16,-2 1 0-16,1-2 1 0,2 2-2 0,-3-1-1 15,0-2 2-15,2 6-2 0,-1-2 0 0,0 0-1 16,0 1 2-16,1 1-2 0,-1 0 3 0,0 1-2 16,-1 0-2-16,5 2-4 0,-6-1-16 0,6 1-16 15,0 0-25-15,-13 3-26 0,13-3-34 0,-6 2-36 16,2 1-168-16,0-3-354 0,4 0 157 0</inkml:trace>
  <inkml:trace contextRef="#ctx0" brushRef="#br0" timeOffset="192155.73">21044 2587 85 0,'3'1'88'0,"-3"-1"5"16,7 3 0-16,-4-2-2 0,1 0-15 0,-4-1-16 0,6 2 1 16,1 1-7-16,-7-3-4 0,11 1-10 0,-5-1 10 15,-6 0-9-15,15-1-4 0,-9 1 2 0,3 0 5 16,-2 0-2-16,1 0-11 0,5-3 3 0,-2 0-3 16,3 2-3-16,-3 0-3 0,0-1-2 0,1 2-1 15,-5 0-5-15,-2 0-1 0,3-1 2 0,-3-1-4 16,3 2-2-16,-8 0-1 0,9 0-3 0,-9 0 3 15,0 0-4-15,9 0 1 0,-9 0 0 0,7-2-1 16,-7 2 6-16,0 0-12 0,7-2 6 0,-7 2-1 16,6 0 1-16,-6 0-5 0,7 2 0 0,-7-2 1 15,6 2-1-15,-6-2 0 0,9 0 0 0,-9 0-5 16,5 0-12-16,-5 0-19 0,5 2-22 0,-5-2-12 16,0 0-27-16,0 0-98 0,0 0-207 0,0 0 92 15</inkml:trace>
  <inkml:trace contextRef="#ctx0" brushRef="#br0" timeOffset="192617.6">21157 2602 58 0,'0'0'109'0,"0"0"-3"0,0 0-16 16,0 0-4-16,0 0-10 0,0 0-9 15,0 0-1-15,0 0-7 0,0 0 3 0,0 0-4 16,0 0-3-16,0 0-13 0,0 0-2 0,0 0-5 0,0 0-4 16,0 0 0-16,0 0-2 0,0 0-8 0,0 0 0 15,0 0-3-15,0 0-2 0,0 0-1 16,0 0-4-16,3 5 6 0,-3-5-6 0,-1 6-2 0,1-6 1 16,0 6 0-16,0-3-1 0,-1 2 2 0,0-1-5 15,-2 3-2-15,3-1 2 0,0 1-1 0,-1-2-5 16,2 2 5-16,-2-1-1 0,-1 0 1 15,2 4 1-15,-1-1-7 0,1-2 7 0,0-1-3 0,-1 2 3 16,2 0-4-16,-1 0-1 0,3-1 5 0,-3 2 0 16,2-1 2-16,0 1-5 0,0-2 1 0,1-2 1 15,-1 3-1-15,-2-1 4 0,2-2-6 0,-2 0 6 16,1 2 3-16,0-2 2 0,-1 0 6 0,0 0-8 16,1-1 2-16,-1 0-2 0,2 0-4 0,-2-4 1 15,3 7-2-15,-3-5 2 0,0-2-3 0,0 4 5 16,0-4-6-16,0 4-1 0,0-4 3 0,0 4-1 15,0-4-2-15,0 0 0 0,2 4 3 0,-2-4 0 16,2 5-1-16,-2-5 0 0,1 3-2 0,-1-3 5 16,4 3-29-16,-4-3-30 0,5 2-37 0,-5-2-36 0,0 0-91 15,10-2-232-15,-10 2 103 0</inkml:trace>
  <inkml:trace contextRef="#ctx0" brushRef="#br0" timeOffset="193596.65">21536 2588 27 0,'-4'-3'86'0,"4"3"3"0,-5-4-4 16,3 1-12-16,2 3-5 0,-7-4-4 0,5 1-7 15,2 3 1-15,-7-1 6 0,7 1 3 0,-6-5-8 16,2 4-1-16,4 1 2 0,-4-3-12 0,4 3-3 15,0 0-3-15,-4-2-5 0,4 2-4 0,-5-3-4 16,5 3-4-16,0 0-6 0,-5-3 2 0,5 3-5 16,0 0 1-16,-9 0-3 0,9 0-2 0,0 0 4 15,-9 0-5-15,4 2-2 0,1 0-2 0,-1 1 0 16,5-3 2-16,-13 3-5 0,8 2 5 0,-2-3-7 16,1-1 4-16,0 4-5 0,0-1 6 0,3 1-2 15,-5-2-3-15,5 1 1 0,-4 4 2 0,4-3-2 16,-1-1-3-16,0 3 5 0,0-2-5 0,0 3 3 15,0-3 1-15,2 2 0 0,-2-2-6 0,1 3 11 16,0 1-9-16,0 0-2 0,0-4 4 0,1 3 3 16,-1-1-4-16,1 2 0 0,0-3 0 0,0 1 2 15,-1-1 0-15,1 1 1 0,0 1 9 0,0-3-12 16,-1 0 1-16,2 0 2 0,0 2 2 0,0-4-7 16,-1 4 6-16,1-4 4 0,1 2 4 0,-1-3 1 15,1 5 3-15,0-3 6 0,1 1-3 0,2 0 3 0,-3 0 7 16,3 0-6-16,-1 0 3 0,1-1 3 0,1 0-1 15,0 0-4-15,1 1 3 0,0-1 2 16,-1-2-1-16,4 1-1 0,-2 0-3 0,-1 1-4 16,2-2-2-16,-1 1-1 0,4-1-2 0,-5-1 2 0,3 1-4 15,-4-2-2-15,-4 0 0 0,11 3 1 0,-5-2-1 16,-3 1-1-16,3-1 1 0,-3 0 0 0,-3-1-2 16,8 1-5-16,-7 2 5 0,-1-3 0 0,9 0-1 15,-9 0 5-15,9 1-5 0,-9-1-1 0,0 0 0 16,8-1 2-16,-8 1 4 0,5-2 0 0,0 0 5 15,0 1-1-15,-5 1 4 0,9-1 3 0,-5-2 1 16,1 0 2-16,4 1-1 0,-4 0-6 0,2-2-2 16,0-2-2-16,3 1 0 0,-4 2-3 0,-1 0 3 15,-1-1-4-15,1 2 0 0,-1-1 0 0,0 1-3 16,0-1 2-16,0 0-3 0,-4 3 2 0,5-1-2 16,-5 1 0-16,4-4 0 0,-1 1 2 0,-3 3 4 15,2-2 4-15,-2 2-3 0,4-6 1 0,-4 6 2 16,0-2-3-16,3-1-3 0,-3 3-2 0,0-6 1 15,0 6 3-15,0-6 11 0,-3 1-1 0,3 1-1 0,0-1-4 16,-2 0 0-16,0 0-2 0,1-2 0 16,0 0-3-16,-2 2-3 0,2-2-3 0,-2 0 0 15,-1 1 2-15,2-1-6 0,-2 0 2 0,0 1-2 0,-2 0-2 16,2-4 2-16,0 5-1 0,-1 0 1 0,1-2-2 16,0 2 1-16,0 0-1 0,0 1-2 0,-2-1 2 15,4 2-1-15,-3-1 0 0,0-1 0 16,1 1 0-16,0 1-2 0,-1 0 1 0,1 0 0 0,-1 1 0 15,1 0-4-15,-1 1-22 0,5 1-37 0,-13 0-39 16,7 0-69-16,-2 1-269 0,-5-1-475 0,3 0 209 16</inkml:trace>
  <inkml:trace contextRef="#ctx0" brushRef="#br0" timeOffset="201193.41">20019 3487 67 0,'10'-14'72'15,"-3"0"-6"-15,-2-3 5 0,-2 0-12 0,-5 0-6 16,1-3-2-16,-7-5-8 0,2 7-3 0,-4 0 1 16,-4-4-6-16,-4 1-9 0,0 3 0 0,-4 0-5 15,4 7 7-15,2-1-10 0,-1 0-3 0,-1 4-17 16,2 2-13-16,-1 1-11 0,-1 2-90 0,-1 0-123 15,6 2 54-15</inkml:trace>
  <inkml:trace contextRef="#ctx0" brushRef="#br0" timeOffset="202512.67">19931 3395 21 0,'4'0'39'0,"1"1"-3"16,-5-1-5-16,9 0-6 0,-4 2 2 0,4-4-4 15,-4 4 5-15,4-2-2 0,-1 0 2 0,4-2-4 16,-4 2 2-16,0-1 2 0,-2 1-7 0,3 0-1 15,-1 0 3-15,1-2-6 0,0 4 1 0,-2-2 2 16,1 0-4-16,0 0-6 0,3 0 1 0,-2 1 0 0,0-1-6 16,3 0 5-16,-1 2-5 0,0-2-3 15,1 1 3-15,-3 3 2 0,5-3-5 0,0 0 4 16,0 2 3-16,-2-1-2 0,6 1 7 0,-4-3 0 16,5 3-1-16,-1-2 1 0,0 3-1 0,0-2 1 0,-2 2-9 15,5-1 0-15,-10 0 3 0,8 1 2 16,-6-2-6-16,-1 1 7 0,2 1-14 0,-2-1 8 15,1 2 0-15,0-3 3 0,0 2-2 0,0 0-3 0,-2-2 4 16,-1 0-7-16,0 3 1 0,1-3 3 0,0 1 0 16,-2 0 2-16,0 0-1 0,-3 0 1 0,2-2-3 15,-3 2 1-15,3-1-4 0,-3 0 3 0,4 1 6 16,-3-1-1-16,2 3 1 0,-3-4 0 16,4 2-1-16,-4-1-3 0,3 0 4 0,-2 2-1 0,3-1 1 15,3 1-7-15,-2 0 9 0,3-1-3 0,-1 3-1 16,2-2-7-16,3 1 1 0,0 3 6 0,-4-3-1 15,3-1-1-15,-3 4-2 0,-3-2-3 0,3 1 5 16,-3-2-8-16,3 1-1 0,-4-1 6 0,1 1-3 16,-1 0 7-16,0 0-6 0,0-1 8 0,0-1-4 15,0 2-7-15,-3-4 10 0,3 4-2 0,-2-4-10 16,0 0 17-16,0 2-2 0,3 0-1 0,1 0 4 16,-2 1-7-16,0-1 4 0,0 0-6 0,1 0 5 0,-1 1-2 15,3-2-7-15,-1 2 3 0,-2 0-3 16,2-1 1-16,0 1-1 0,-3 2 11 0,2 1-13 15,1-2 2-15,0 2 5 0,-4 0 5 0,5-1-9 0,-2-1-1 16,0 2 2-16,2-1-1 0,-1 0-1 0,-1 0 3 16,3 2-6-16,-2-2 2 0,2 4 9 0,-4-2-9 15,3-2 0-15,-3 1-4 0,-3-1 8 0,3 1 2 16,1-1-5-16,-2 3 5 0,0-3-4 0,0 3 5 16,-1-2-4-16,1 0 1 0,-2 0-5 15,2 0 6-15,2-2-2 0,-2 3-5 0,-1-1-2 0,2 0 7 16,0-1-3-16,-1 2 7 0,2-2-8 0,0 0 5 15,-5 0-5-15,4 0 3 0,1 1-1 0,0-2-3 16,-3 3 6-16,2-2-9 0,1 1 9 0,-2 0-10 16,1 1 12-16,0-1 1 0,0-1-7 0,-1 2 4 15,-3-2-3-15,3 3 8 0,-1-4-10 0,-1 4 7 16,1-2-11-16,-1 1 14 0,2-2-7 0,0 2 2 16,1 1-2-16,-2-3-1 0,3 3 4 0,-2-2-3 0,2 3-5 15,2-6 2-15,-3 1 2 0,0 4 2 16,2-2 1-16,-2-1 4 0,0 0-10 0,2 0 1 15,-2 0 2-15,-1 0-3 0,1-1 1 0,0 1 3 0,-4-4 10 16,3 3-16-16,-3 2 1 0,4-3 1 0,-5 0 1 16,1-1 1-16,0 0 0 0,0 1 0 0,-1-1 2 15,2 0-2-15,1 4 8 0,-1-2-5 0,-1 0 0 16,0-1 0-16,0 0-4 0,2 0 4 0,-1 2 4 16,1-2-6-16,-2-3-2 0,1 3 4 0,-2 0-2 15,2-1-1-15,-3-2 1 0,-1 1-1 0,2 1 2 16,0 0 3-16,-3-2-5 0,-1-2 1 0,4 5 0 15,-1-3 4-15,-3-2-3 0,2 4 0 0,-2-4 5 16,4 2-5-16,-4-2 10 0,0 0-1 0,0 0 2 16,0 0 2-16,3 3-1 0,-3-3 0 0,0 0-4 15,0 0 1-15,0 0-7 0,0 0-13 0,0 0-30 16,0 0-59-16,0 0-79 0,-6-13-191 0,6 9 85 0</inkml:trace>
  <inkml:trace contextRef="#ctx0" brushRef="#br0" timeOffset="203012.87">21592 4282 109 0,'-2'0'117'0,"2"0"-2"0,0 0-17 0,0 0-1 16,0 0-11-16,-8-3-5 0,8 3-8 0,0 0-8 15,-3-2-5-15,3 2-4 0,0 0-2 0,0 0-12 16,0 0 3-16,0 0-4 0,0 0-5 0,0 0-2 16,0 0-4-16,0 0-4 0,0 0 4 0,0 0-14 0,0 0 3 15,0 0 1-15,0 0-5 0,0 0-1 16,0 0 3-16,0 0-9 0,0 0 6 0,0 0-2 15,0 0 0-15,0 0-7 0,0 0 4 0,0 0-2 0,0 0 8 16,0 0 1-16,0 0 4 0,0 0 3 0,0 0-1 16,11 7-1-16,-5-6 2 0,0 0-2 0,1 1-4 15,1 0-3-15,3 0-3 0,-1-1 4 0,-1 1-6 16,0-1 7-16,1 2-8 0,-2-2 4 0,1 0-4 16,0 2-2-16,-3 0 1 0,5-1-1 15,-5 0-1-15,2 0-4 0,-1 1 4 0,1-2-3 0,-3 2 2 16,0-2-6-16,0 1 9 0,0-1-8 0,-5-1 5 15,9 1-4-15,-3 2 1 0,-3-3 5 0,4 2-3 16,-7-2-1-16,6 0-2 0,-6 0 4 0,0 0 1 16,5 0-3-16,-5 0-15 0,0 0-17 0,5 2-20 15,-5-2-33-15,0 0-54 0,4-4-111 0,-4 4-269 16,3-7 118-16</inkml:trace>
  <inkml:trace contextRef="#ctx0" brushRef="#br0" timeOffset="203264.08">21746 4076 140 0,'0'0'133'0,"0"0"-12"0,0 0-12 0,0 0-12 15,0 0-13-15,0 0-6 0,0 0-10 0,0 0 1 16,0 0-17-16,0 0 7 0,1 15-11 0,-2-11-6 15,1 0 4-15,-2 2-9 0,2-1-7 0,-1-1 2 16,0 4-2-16,1-2-5 0,-4 0 4 0,3 5 6 16,-2-3-9-16,3 2-2 0,-2 1 2 0,0-2 0 15,2 3-9-15,0-2 5 0,-1 3-8 0,1-1-38 16,3-3-78-16,-3 2-131 0,2-5-251 0,1-1 112 16</inkml:trace>
  <inkml:trace contextRef="#ctx0" brushRef="#br0" timeOffset="209695.11">22277 4478 36 0,'0'0'125'0,"0"0"-6"15,0 0-19-15,0 0 2 0,0 0-4 0,0 0-11 16,0 0 2-16,0 0-18 0,-2-3-4 0,2 3-7 0,0 0-4 16,0 0-3-16,-6-4-9 0,6 4-2 15,-4-1-11-15,4 1 4 0,0 0-6 0,-7-2 4 16,7 2-12-16,-4-2-5 0,4 2 9 0,0 0-10 0,-11 1-1 16,11-1 6-16,-9 0-1 0,9 0-2 0,-8-1 3 15,8 1-4-15,-10 0-4 0,6-3 4 0,4 3 4 16,-9 0-2-16,9 0 2 0,-6-2-9 0,1 2 1 15,5 0 0-15,-11 0-1 0,11 0-3 0,-8-2 6 16,8 2 1-16,-7 2-4 0,7-2-4 0,-6-3 3 16,6 3-1-16,-9-1-2 0,9 1 0 0,-12 0-2 15,12 0 0-15,-9 0 0 0,9 0 1 0,-9 0 1 16,9 0-4-16,-10-1 0 0,10 1 2 0,-9 0-1 16,9 0-1-16,-9-2-5 0,1 2 9 0,2-1-4 0,-2 1-5 15,8 0 5-15,-12-1 1 0,4 2-2 0,0-1-3 16,1 0 3-16,-1 0-2 0,-1-1 0 0,4 2 0 15,-5-1 0-15,2 1 0 0,1 1-2 0,-3-2 2 16,3 0 2-16,-1 0-2 0,-1 0 0 0,4 1 2 16,-4 0-3-16,5 0 0 0,4-1 3 0,-10 2-6 15,10-2 5-15,-9 0 2 0,9 0-3 0,-9 0-1 16,9 0 6-16,-10 2-1 0,2-2-2 0,8 0-2 16,-10 0 2-16,2 3 2 0,0-3-1 0,1 0-1 0,-2 1 0 15,3 0-1-15,-4-1-1 0,3 2 3 16,-3-1-3-16,0 2 2 0,-1-2-2 0,4-1 3 0,0 3-3 15,-1-3 1-15,-2 2-2 0,3 1-1 0,2-2 0 16,-4 0 4-16,4 2-4 0,-2-2 3 0,1 2-2 16,-3 0-2-16,5-2 2 0,-1 2-2 0,0-1-3 15,0-2 4-15,-3 3-2 0,3-1 4 0,0 1 3 16,-2 0-4-16,5-1 3 0,-2 2-1 0,-1-1 3 16,0 2-2-16,1-1-1 0,0-1-6 0,-1 0 7 15,3 2-4-15,-2 0 6 0,-2-3 0 0,4 2-4 16,-4 0 4-16,3 0-2 0,-1 1-1 0,-1-3-5 0,1 3 4 15,0-2-1-15,1 0 2 0,-2 1-13 0,2-2 10 16,-2 0 5-16,1 3-1 0,0-1-5 0,0-3 9 16,-1 4-8-16,2-2 6 0,-3 1-9 0,3-1 3 15,0-1 0-15,0 1 1 0,1 0 0 0,-2 1 1 16,1-2 3-16,3-2-3 0,-6 3 1 0,2 2-3 16,3-4 1-16,1-1 0 0,-5 7 2 0,4-3-1 15,-3 0 0-15,1-2 2 0,1-1-1 0,-1 4 1 16,-1-1-2-16,3 1 3 0,-3-3-6 0,2 3 2 15,-1 0 5-15,2-2-4 0,-2 2 4 0,2-2-2 0,0 3-4 16,-1-3 5-16,1 1-4 0,0-1 6 0,1-3-3 16,-3 6-2-16,3-2 0 0,-1-1 0 0,-2 2-2 15,3-5 6-15,-1 8-1 0,0-5 1 0,1 2-3 16,-4-2 0-16,3 1 1 0,1-4-3 0,-3 7-2 16,3-3 3-16,0 0-1 0,0-4-1 0,0 7 3 15,0-4-3-15,0 1 4 0,0 1-2 0,-1-2 2 16,2 1 1-16,-1 1-3 0,0-2 0 0,0 2 1 15,0-1 2-15,0-4-7 0,0 7 4 0,0-1 3 16,0-2 0-16,-1-1 3 0,-2 1 1 0,3 2-1 16,0-2-3-16,0-4 4 0,0 8-5 0,3-4 5 0,-3-1-1 15,0 0-5-15,1 1 3 0,-1-4-2 0,0 7 0 16,0-4 4-16,0-3 3 0,4 5-4 0,0-2-2 16,-4-3 0-16,1 4-4 0,-1-4 2 0,4 5-2 15,-3-3 5-15,-1-2-2 0,3 5 1 0,-2-1 3 16,2-2-3-16,-1 0-3 0,1 0 1 0,-3-2 2 15,4 7-2-15,-2-5 2 0,2 1-1 0,-4-3 0 16,4 3-2-16,-3 1 0 0,2-2 4 0,-2 1-1 16,1 1 0-16,-2-4 0 0,6 6 2 0,-4-4-2 0,1 0-1 15,1 1 2-15,-2-2-4 0,2 2 4 0,-4-3-3 16,6 4 5-16,-2 0-6 0,0-4 2 16,0 2-3-16,-4-2 5 0,6 4 0 0,-1 0-1 0,-5-4-4 15,5 2 4-15,-2 0-5 0,1 1 4 0,-4-3-2 16,4 2 3-16,-1 1-4 0,-1 1-3 0,0-2 8 15,2 1-2-15,-4-3-2 0,6 3 0 0,-2-3 0 16,0 1 5-16,1 2-2 0,-5-3-3 0,5 5 5 16,-1-5-1-16,0 3-4 0,1-1 2 0,0 0-7 15,0 0 5-15,1 2-1 0,0-2-2 0,0 1 2 16,-1-1 2-16,-1 1 1 0,1-2 0 0,3 4-2 16,-3-3 2-16,0-1-8 0,0 1 10 0,2 1-2 15,-1-1-2-15,1 1 3 0,-1-1-6 0,0 0-6 16,-2 1 10-16,4-1 0 0,-2 0 3 0,2 1-4 0,-3-1-3 15,1 1 5-15,1-1 2 0,2 1-1 0,-4-1 0 16,1 0-1-16,1 2-1 0,0-3 1 0,1 2-2 16,-2-1 2-16,7 0-3 0,-5 1 1 0,-2-1 4 15,3 2-1-15,0-3-2 0,1 2-4 0,-5-1 4 16,3 1-2-16,0-1 4 0,-1 0-1 0,1-2-4 16,-3 3 5-16,4-3-5 0,-1 2 2 0,-2 0-6 15,2 0 8-15,-2-1-3 0,2 1 4 0,-2 0 1 16,1-2-4-16,0 2 6 0,0-1-8 0,0-1 5 0,0 0-2 15,-1 3 3-15,1-3-3 0,4 0-1 16,-3 1-9-16,3 2 7 0,-1-3 2 0,1 1 3 16,-5-1-2-16,5 2 1 0,-3 1 1 0,2-2-3 0,3 0 3 15,-5-1-6-15,-2 2 0 0,3-2 1 0,0 0 1 16,0 0 0-16,0 0-3 0,1 0 3 0,-3 0 2 16,-1 3 4-16,0-3-5 0,1 0 1 0,-7 0-2 15,9 0 1-15,-5 1-1 0,-4-1 0 0,7 1 0 16,-7-1 1-16,0 0 1 0,8 0-3 0,-8 0 4 15,0 0 3-15,11 2-4 0,-4-5-1 0,-1 3 2 16,3 0-8-16,-1 0 4 0,-2 1 0 0,1-2 1 16,-7 1 3-16,14 0 1 0,-7 0-2 0,-3-1-3 15,4 1 5-15,-8 0-3 0,11 0 0 0,-3 0 4 16,-8 0-4-16,10 0 1 0,-10 0 3 0,9 0-6 16,-4 0 3-16,-5 0 1 0,7 0-1 0,-7 0 1 0,0 0 3 15,7 0 3-15,-2-3-4 0,-5 3 1 0,9-3 0 16,-9 3 0-16,8-1 0 0,-5-2-2 0,2 2 2 15,-5 1-3-15,6-1 3 0,-6 1-6 0,7-3 2 16,-1 2 0-16,-6 1-4 0,8-1 2 0,-8 1-1 16,6-3 3-16,-6 3 0 0,6 0 1 0,-6 0 1 15,8 0-1-15,-4-1 1 0,-4 1-6 0,6-4 9 16,-2 2 2-16,1 0-3 0,-1-1 0 0,2 1 0 0,-2-1-1 16,1 3 1-16,0-2 2 0,1-1-3 0,-3 0-3 15,4 2 2-15,-1-2-3 0,-2 1 5 16,1 0-4-16,-1 0-1 0,0-1 5 0,-2 0 2 0,3 1 4 15,-1-1-1-15,-4 3 1 0,8-5 1 0,-4 3-5 16,-3 0 2-16,3-1 2 0,-4 3 0 0,5-5 0 16,-2 3-1-16,0-1 3 0,-3 3-1 0,4-5 3 15,-4 2-1-15,4 0-2 0,-1 0-3 0,-3 3 2 16,2-5-3-16,3 3 0 0,-3-1-6 0,1-1 7 16,-3 4-3-16,3-3 4 0,2-1-1 0,-4 1 3 15,2 1-4-15,-1-4-11 0,-2 6-2 0,6-5 1 16,-5 1 1-16,0-1 7 0,0 3-1 0,1-3-1 0,0 2 2 15,0-5 0-15,-1 4-3 0,1-3 0 0,0 2 1 16,1 3-1-16,-1-4 3 0,-1 1-1 16,-1 1 3-16,1-1-3 0,0 0 0 0,2 1-3 0,0-1 2 15,-3 0-2-15,1 0 0 0,0 0 3 0,2 0 1 16,-2 1-1-16,0-1 2 0,-1 0 0 0,2 0-3 16,-2 1-1-16,2-1 1 0,0 1 1 0,-2 0 2 15,1 0 1-15,0-2 0 0,-1 4-1 0,1-3 2 16,-1 0-3-16,0-1 1 0,0 6 2 0,0-5-2 15,0 5 1-15,3-8 1 0,-3 3-2 0,0 3 1 16,0 2-1-16,0-7-2 0,0 4 2 0,0 3-3 16,-3-8 2-16,3 3 0 0,0 5-2 0,-1-5 1 15,1 1-3-15,1-1 3 0,-1 5-4 0,-2-7 2 16,3 5-1-16,-2-3 0 0,1 5 2 0,-1-7-1 16,-1 4 1-16,2 3-2 0,-1-6-1 0,0 3 2 15,1 3 0-15,-3-7 3 0,3 4 4 0,0 3-1 16,-3-7 1-16,3 4-2 0,0 3-2 0,-1-6-1 15,1 6 2-15,0 0 0 0,-1-5-4 0,1 5 2 0,0-4-3 16,0 4 3-16,0-6-2 0,0 6-1 0,-1-3 4 16,1 3 1-16,-2-7-4 0,1 5 0 0,1 2 2 15,-1-5-2-15,1 5-3 0,-2-5 5 0,2 2-4 16,0 3 3-16,-1-5-2 0,1 0 3 0,0 5-4 16,-1-5-1-16,1 5 3 0,-1-5 3 0,1 5-4 15,-2-4 1-15,2 4-1 0,-1-5 1 0,1 5-1 16,-2-3 1-16,2 3 0 0,0 0 0 0,-2-6-1 15,2 6 1-15,-1-3-2 0,1 3 2 0,0 0-1 0,-4-7 0 16,2 5 0-16,2 2 0 0,-3-5 0 0,2 2 2 16,1 3-1-16,-3-4-1 0,1 0 2 0,2 4-2 15,-3-4-4-15,3 4 3 0,-2-2 0 0,2 2 2 16,-3-4-2-16,3 4 1 0,-5-3 1 0,5 3-1 16,-1-3 0-16,1 3-1 0,-3-2 1 0,3 2 1 15,0 0 0-15,-4-4 1 0,4 4-1 0,-1-4-3 16,1 4 0-16,-4-5 3 0,2 3-1 0,2 2 0 15,-7-2 1-15,7 2 0 0,-4-5-2 0,3 2 2 16,1 3 2-16,-6-2-3 0,3-2-1 0,3 4 5 16,-5-3-4-16,5 3 0 0,-4-4 3 0,4 4-3 15,0 0 2-15,-4-4-1 0,4 4-2 0,-4-2 1 0,4 2 3 16,-1-3-2-16,1 3-2 0,0 0 3 0,0 0-3 16,0 0 2-16,0 0-2 0,-9-4 0 0,8 2 0 15,1 2 1-15,0 0 1 0,-4-4-1 0,3 0 0 16,1 4-1-16,0 0 3 0,-4-2-3 0,4 2 1 15,0 0 0-15,-4-3 0 0,4 3-3 0,-4-4 4 16,4 4-2-16,-5-5 0 0,5 5 0 0,-5-1-1 16,5 1 2-16,-7 0 2 0,7 0-2 0,-9-2-2 15,3-1 4-15,1 2-2 0,-1-2-1 0,2 1 1 0,-2-1 0 16,-1 0 3-16,1-1 2 0,-2 2 1 16,2-1-2-16,-2 1-1 0,-1-4-1 0,-3 1 3 0,0 4-4 15,-2-7 2-15,1 6 0 0,-3-5-4 0,-1 2-27 16,-2 1-63-16,-3-1-74 0,-5-2-239 15,0-2-437-15,-1 1 194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6:42:33.202"/>
    </inkml:context>
    <inkml:brush xml:id="br0">
      <inkml:brushProperty name="width" value="0.05292" units="cm"/>
      <inkml:brushProperty name="height" value="0.05292" units="cm"/>
      <inkml:brushProperty name="color" value="#002060"/>
    </inkml:brush>
  </inkml:definitions>
  <inkml:trace contextRef="#ctx0" brushRef="#br0">22434 4400 44 0,'0'0'147'0,"0"0"-15"15,0 0-8-15,0 0-16 0,0 0-13 0,0 0-6 16,0 0-8-16,0 0-14 0,0 0 0 0,0 0-10 0,-3 2-4 16,3-2 0-16,0 0-4 0,0 0-3 0,0 0-1 15,0 0 1-15,0 0-2 0,0 0 2 0,0 0 2 16,0 0-1-16,0 0-4 0,0 0 3 0,0 0-7 15,0 0 0-15,0 0 1 0,0 0 2 0,0 0 1 16,0 0-2-16,0 0-1 0,0 0-6 0,0 0 3 16,0 0-7-16,0 0 1 0,0 0-5 0,-6-10-1 15,6 10-6-15,-4-4 4 0,3 2-3 0,1 2-2 16,-3-5 4-16,1 2 2 0,0-4-4 0,0 3-5 16,1-2-1-16,0-1-1 0,0 0 0 0,1-3-1 15,-2-2 0-15,0 0-1 0,0 0-3 0,0-3 1 0,-1 0 1 16,1-3 0-16,-2 0-2 0,-1-6-2 0,1 5-1 15,1 1-3-15,2 0 2 0,-1 0-4 0,-2 0 6 16,0 3-5-16,0-2-1 0,0 5 1 0,4 2 0 16,-5 1 2-16,5-2-2 0,-1 3 0 0,-3 3-2 15,4 0 1-15,-1-2 0 0,-2 2 4 0,3 2-4 16,0 3 0-16,-1-8-2 0,-2 4 1 0,3 4-2 16,0 0 1-16,-1-5 2 0,1 5-1 0,0-5 1 15,0 5-2-15,0 0-4 0,0 0 7 0,0 0 0 16,0 0-6-16,0-4 4 0,0 4-2 0,0 0 2 15,0 0 1-15,0 0-3 0,0 0 3 0,0 0 2 16,-19 8-1-16,15-8 2 0,3 1-2 0,-2 2 0 16,3-3-2-16,-5 5 2 0,1-1 0 0,4-4 3 0,-4 4-5 15,4-4 0-15,-3 4 1 0,3-4 2 0,-5 2-3 16,5-2 1-16,-3 3 2 0,3-3-1 16,0 4-1-16,0-4-2 0,0 0 3 0,0 0-1 0,0 0 0 15,0 5 0-15,0-5-2 0,0 0 4 0,0 0-6 16,0 0 11-16,0 0-7 0,0 0 2 0,0 0 1 15,0 0-1-15,0 0 0 0,0 0-6 0,0 0 1 16,-10-12 4-16,8 10-1 0,1-1 0 0,-1 0-1 16,0-2 4-16,2 5-1 0,-2-5-2 0,2 5 4 15,-2-5-3-15,2 5-2 0,0-6-1 0,0 1 4 16,-1 1-5-16,1 4 3 0,0-8 1 0,0 3-2 16,0 0 0-16,0 0 1 0,1 1-1 0,-1-1 2 0,2 0 1 15,0 1-3-15,-2 0 1 0,4-1-3 0,-4 1 3 16,3 1 0-16,-1-2-2 0,0 3 4 15,-2 2-2-15,2-6 0 0,-1 5-6 0,-1 1 7 0,3-5-1 16,-3 5 2-16,0 0-3 0,1-3 3 0,-1 3-3 16,0 0-1-16,0 0 5 0,4-4-7 0,-4 4 5 15,0 0-3-15,0 0 1 0,0 0 3 0,3-4-3 16,-3 4 0-16,0 0 1 0,0 0-1 0,0 0-1 16,0 0-7-16,0 0 7 0,9 8 1 0,-7-5 2 15,-1-1-1-15,3 2 1 0,0 2-1 0,1-1 0 16,0-1 0-16,0 5 1 0,-1-1-26 0,1-1-26 15,-1 1-24-15,0 1-30 0,0-2-34 0,-3 0-184 0,-1 0-351 16,0-2 156-16</inkml:trace>
  <inkml:trace contextRef="#ctx0" brushRef="#br0" timeOffset="1033.27">20364 4805 168 0,'-1'-3'200'0,"1"3"-12"16,-6-1-14-16,6 1-14 0,0 0-11 0,-4-4-15 0,4 4-10 15,0 0-14-15,-4-2-3 0,4 2-11 0,0 0-7 16,0 0-3-16,0 0-17 0,0 0-6 0,0 0-5 15,8-7-3-15,-1 5-5 0,-2 0-6 0,7 0-4 16,-1 0-6-16,2 0-2 0,1-1-2 0,-1-2-16 16,5 1-5-16,-1-1 2 0,-1 1-3 0,2 1-2 15,1 0 1-15,-5 1-4 0,4-2 2 0,-5 1 0 16,-2 0-2-16,2 0 3 0,0 1-4 0,-3-1 2 16,3 0-2-16,-3-1 0 0,0 1 2 0,-2 2 1 15,0-2-6-15,-3 1 2 0,1 1 1 0,-1 0 1 16,-1-1-4-16,-4 2 5 0,8-4-1 0,-6 3-2 0,-2 1-2 15,5-1 2-15,-5 1 1 0,0 0-2 0,7-3 2 16,-7 3-2-16,0 0 1 0,0 0-1 0,0 0-3 16,1-4 1-16,-1 4-1 0,0 0 0 0,0 0 0 15,0 0 3-15,0 0-4 0,0 0 0 0,0 0 2 16,0 0-2-16,0 0 3 0,0 0-1 0,-8-5-1 16,8 5-2-16,-2-4 2 0,2 4 4 0,0 0-2 15,-3-5-2-15,3 1 3 0,0 4-2 0,-1-6 4 16,1 3-2-16,0 3-1 0,0-7 1 0,0 2-1 15,0 5 1-15,0 0 0 0,-1-5-1 0,1 5-1 16,1-3 5-16,-1 3-6 0,0 0 2 0,4-2 0 16,-4 2-2-16,0 0 3 0,9 0-1 0,-9 0 2 0,12 1-2 15,-5 0-1-15,3-1 1 0,3 1 0 16,-3 2-1-16,3-1 1 0,-3 0-1 0,3 2 3 16,-4-3-2-16,2 2-1 0,1-2-1 0,-7 2 1 0,4 0 2 15,0 1-3-15,-4-2 2 0,0-1 1 0,-1 2-1 16,0-1 2-16,-1 0 0 0,-3-2-1 0,1 8 1 15,-1-8-2-15,-8 7-1 0,-1-3 1 0,-5 0 2 16,0 2 0-16,-9 0-15 0,-2 0-15 0,-4 0-26 16,2-1-24-16,6-2-42 0,-6 3-45 0,0-2-140 0,7-1-331 15,2-2 147-15</inkml:trace>
  <inkml:trace contextRef="#ctx0" brushRef="#br0" timeOffset="2349.53">19053 4184 66 0,'0'0'104'16,"-10"4"-7"-16,6-3-8 0,4-1-6 0,-5 0-11 15,5 0-14-15,-6 6 3 0,6-6-6 0,-3 2-6 16,3-2 1-16,-4 3-2 0,4-3-8 0,0 0 4 15,0 0 3-15,0 2-5 0,0-2-1 0,0 0-6 0,0 0-1 16,0 5-2-16,0-5-1 0,0 0-5 16,0 0 3-16,0 0-1 0,0 0-2 0,-5 2-2 15,5-2-1-15,0 0 2 0,0 0-4 0,0 0-8 0,0 0 0 16,0 0 4-16,0 0 1 0,0 0-2 0,0 0-20 16,0 0 18-16,0 0 8 0,0 0-5 0,0 0 12 15,6 4 4-15,-6-4 0 0,8 0-7 0,-8 0 6 16,9 1-3-16,-5 1 1 0,4-1 1 0,-1-1 1 15,5 1-3-15,2-1 1 0,-1 3-21 0,1-3 17 16,4 2 0-16,-1-1-2 0,1 1-7 0,-1-1-1 16,1 2-2-16,-3-2 2 0,4 2-4 0,-2-2-1 15,2 2-2-15,-2 0-2 0,2-1-2 0,0 0 4 0,-2 3-3 16,1-3-8-16,-2 1 10 0,2-2 1 16,-5 3-5-16,5-1 2 0,-1 1 0 0,0 1-2 15,-4-3-1-15,1 2 1 0,0-2-4 0,-1 2 6 0,-3-2-5 16,-2 0-2-16,1 0 3 0,-3-1 5 0,1 1-3 15,-2 0 0-15,-1-1-4 0,2-1 2 0,-1 3 1 16,-5-3-5-16,6 1 3 0,-2 0 1 0,-4-1 1 16,0 0-2-16,0 0 1 0,7 2 0 0,-3-1 0 15,-4-1-2-15,0 0 3 0,6 2 0 0,-6-2-5 16,0 0 3-16,0 0 1 0,0 0-2 0,0 0-1 16,9 0-5-16,-9 0 6 0,0 0 2 0,0 0 2 15,0 0-4-15,0 0 2 0,0 0-6 0,0 0 4 16,0 0-1-16,0 0 1 0,5-5 0 0,-5 5-1 0,0 0-1 15,0 0 4-15,-1-5-3 0,1 5 3 16,0 0-2-16,-4-6-5 0,1 4 6 0,3 2 0 16,-4-6 2-16,2 4-4 0,-1 0 0 0,-2-2 0 0,5 4 2 15,-4-6-3-15,2 2 1 0,-1 0 0 0,1-1 0 16,-1 2 2-16,2-3 2 0,-2 2-3 0,2 0-2 16,-2 0 4-16,2 0-5 0,1 4 3 0,-1-6 0 15,1 6-2-15,-1-6 4 0,-2 5-4 0,3 1 3 16,-1-5 0-16,1 5 0 0,0 0 1 0,1-5-3 15,-1 5-6-15,0 0 4 0,0 0 3 0,6-3 0 16,-6 3 1-16,8 0-3 0,-8 0 0 0,8 0 2 16,-8 0 1-16,8 3-2 0,-2-1 1 0,-1 0-1 15,0 0-1-15,-1 1 0 0,0-1-1 0,1 1 1 16,1 0 2-16,-1 1-1 0,-1 2 0 0,0-2-3 0,1 1 6 16,-2 2 2-16,1 0-1 0,-1 0-2 15,-1 2-1-15,-4 0 4 0,2 2-6 0,-5 2-8 16,-1-2-22-16,-4 5-36 0,-2-4-47 0,-1 2-200 0,-8 2-340 15,-1-2 151-15</inkml:trace>
  <inkml:trace contextRef="#ctx0" brushRef="#br0" timeOffset="26899.83">10199 2899 63 0,'0'0'105'15,"0"0"-6"-15,0 0-8 0,0 0-9 16,-13 6-7-16,13-6-5 0,-3 3-5 0,3-3-3 15,0 0-6-15,-7 1-1 0,7-1-14 0,0 0 1 0,-5 1-5 16,5-1-1-16,0 0-7 0,0 0-2 0,-5 2-21 16,5-2 19-16,0 0-10 0,0 0-4 0,0 0 8 15,0 0 1-15,-7 2-6 0,6 1 3 0,1-3 7 16,-6 2-4-16,2 0-7 0,4-2 12 0,0 0-6 16,0 0 4-16,-9 0-2 0,5 3 3 0,4-3-4 15,-5 1 2-15,5-1-4 0,0 0 3 0,-10 1-4 16,6-1 3-16,4 0 6 0,0 0-1 0,0 0-2 15,0 0-1-15,0 0-1 0,-8 0 0 0,8 0 1 0,0 0 2 16,0 0-2-16,0 0 5 0,0 0 0 16,0 0-3-16,0 0 6 0,0 0-1 0,0 0-3 15,0 0-2-15,0 0-1 0,0 0-3 0,0 0 1 0,0 0 1 16,0 0-5-16,0 0-2 0,0 0 3 0,0 0-3 16,0 0-3-16,0 0-2 0,0 0 0 15,9-9-2-15,-9 9-1 0,4 0-1 0,-4 0 2 0,9-5-3 16,-4 3 0-16,-1 1 2 0,3 0-1 0,-7 1-2 15,12 0-1-15,-7 0 0 0,3-1-2 0,-8 1 1 16,14 0-3-16,-6 1 2 0,-3 0-1 0,3-1 0 16,-2 1 6-16,1-1-3 0,-1 2 1 0,-6-2-3 15,13 2-1-15,-8 1-1 0,1-3 1 0,-1 2 1 16,0-1 2-16,0 1 1 0,-1 0-4 0,0 0 0 16,2-1-1-16,-2 2 4 0,0 1-6 0,-3 0 2 15,4-1 2-15,-2 0-5 0,0 1 3 0,-1-2 0 16,1 3 6-16,-2 0-3 0,3 0-2 0,-2 1 5 0,-2 0 0 15,0 1-3-15,0-2-2 0,-2 0-3 0,2 0 1 16,0 2 1-16,-4-1-5 0,3 0 5 16,-2-1-1-16,2 2 4 0,0-4-3 0,-2 2 5 0,0-3-6 15,2 3 4-15,-3-1-2 0,3 0 4 0,-2 0-4 16,1-2 1-16,-3 1 2 0,0-1-1 0,1 3-2 16,-1-2 5-16,0 1-3 0,1-3-4 0,-3 3 6 15,2 2-2-15,2-6 1 0,-3 2 0 0,3 0-7 16,-4 0 7-16,3-1-5 0,-2 1 7 0,1 2-3 0,-3-1 3 15,3-2-3-15,0 1 0 0,-4 1-3 16,5-2 2-16,-1 2 1 0,1-2-1 0,-1 2 3 16,5-3 0-16,-9 1-1 0,9-1-1 0,-5 2-2 15,5-2 1-15,-5 2 1 0,2 1-3 0,3-3 3 16,0 0-2-16,0 0-3 0,-7 0 3 0,7 0 3 16,0 0 0-16,-6 0-3 0,6 0 6 0,0 0-5 0,0 0-3 15,0 0 3-15,0 0 4 0,0 0 4 0,-7 2-2 16,7-2 4-16,0 0 2 0,0 0-4 0,0 0 1 15,0 0 0-15,-8 0 2 0,8 0 2 16,0 0 1-16,0 0-1 0,0 0 2 0,0 0-2 0,0 0 1 16,0 0-6-16,0 0 3 0,0 0-3 0,0 0 4 15,0 0 2-15,0 0-2 0,-7-2 1 0,7 2-3 16,0 0 0-16,0 0 0 0,0 0-4 0,0 0 3 16,0 0-1-16,0 0-1 0,0 0-1 0,0 0-2 15,0 0 2-15,0 0-5 0,0 0 5 0,0 0-2 0,0 0 0 16,0 0-2-16,0 0 1 0,0 0 0 15,0 0-4-15,0 0 1 0,0 0 3 0,0 0-4 16,0 0 1-16,0 0 1 0,0 0-2 0,0 0 4 16,0 0-4-16,0 0-2 0,0 0 2 0,0 0 0 15,0 0 2-15,0 0 0 0,0 0-1 0,0 0-1 16,0 0-2-16,0 0 2 0,22 0 1 0,-16-2 1 16,0 2-1-16,1 2 1 0,5-4 0 0,-4 4-1 0,-2-2-1 15,7 0 0-15,-4 0-1 0,-1 0 1 0,1-3 1 16,2 3-1-16,-4-1 0 0,-1 2 0 0,2-2 0 15,-8 1 2-15,11 0 0 0,-7-1 1 0,-4 1 2 16,8 1 0-16,-8-1 2 0,0 0-4 0,7 0 1 16,-7 0 1-16,0 0 1 0,5-3 0 0,-5 3-3 15,0 0 2-15,0 0-1 0,0 0 1 0,0 0-1 16,7 3-5-16,-7-3 1 0,0 0 3 0,0 0-4 16,0 0 2-16,6 0 1 0,-6 0-2 0,0 0 4 15,0 0-8-15,9 0 6 0,-9 0 2 0,0 0-7 16,5 1 6-16,-5-1-1 0,0 0-2 0,0 0 5 0,0 0-6 15,0 0 1-15,0 0 0 0,8 0 2 16,-8 0 0-16,0 0-2 0,0 0-2 0,0 0 5 0,0 0-3 16,0 0 5-16,0 0-2 0,0 0-3 15,0 0-11-15,0 0-12 0,0 0-6 0,0 0-10 16,0 0-8-16,0 0-6 0,0 0-3 0,0 0-5 0,0 0-1 16,4-4 7-16,-4 4-4 0,2-2 3 0,2-1 5 15,-4 3 8-15,3-3 3 0,-1 1 5 0,-2 2-2 16,5-3 10-16,-5 3-1 0,5-4 4 0,-1 2 6 15,0-1 2-15,-4 3 3 0,0 0 0 0,5-3-3 16,-5 3 2-16,4-2 5 0,0-1 2 0,-4 3 2 16,3-4 6-16,0 4-8 0,-3 0 4 0,8-3 1 15,-8 3-2-15,2-2 6 0,-2 2 4 0,7-3 0 16,-7 3 2-16,5 0-1 0,-5 0 3 0,4-2-2 16,-4 2-1-16,5-3 2 0,0 1 1 0,-5 2 2 0,5-3-2 15,-5 3-1-15,5-3 9 0,-5 3 0 0,7-4 6 16,-6 3-2-16,-1 1 0 0,5-1 0 0,-5 1 1 15,5-2-1-15,-5 2 4 0,5-5 0 0,-5 5 2 16,4-2-1-16,-4 2-1 0,3-3-3 0,-3 3 1 16,0 0-1-16,2-4-6 0,-2 4-10 0,0 0 9 15,0 0-2-15,4-3-2 0,-4 3 2 0,0 0-6 16,0 0 5-16,1-3 2 0,-1 3-1 0,0 0 2 16,0 0-1-16,0 0 0 0,0 0 1 0,0 0 3 15,0 0-2-15,0 0-2 0,0 0-2 0,0 0 1 16,0 0 0-16,0 0 0 0,0 0-2 0,0 0-6 15,0 0 5-15,0 0-3 0,0 0-3 0,0 0 3 16,0 0-2-16,0 0-2 0,0 0 1 0,0 0 1 0,0 0 0 16,0 0-2-16,0 0 1 0,0 0-1 15,0 0-1-15,0 0 2 0,0 0-3 0,0 0 0 16,0 0-2-16,0 0 0 0,0 0 2 0,-14 5-1 0,14-5 3 16,-10 1-3-16,9 2 0 0,-3 0 1 0,0-1-3 15,0-1 0-15,3 4 1 0,1-5 0 0,-8 3 2 16,4-2-2-16,1 2 1 0,0 1 0 15,3-4-1-15,-5 4 0 0,4 1 1 0,-2-4 0 0,2 4-5 16,-2 1 3-16,2-2 2 0,-3-1-2 0,4-1 2 16,-1 3-3-16,1 2 5 0,-3-2-4 15,3-1 3-15,3 0-1 0,-6 0-1 0,6 1 0 0,-2 0 4 16,-1-1-4-16,1 1 1 0,2 0-2 0,1 1 3 16,-3-2-2-16,3 0 3 0,0 1-1 0,0-2 1 15,-1 2-2-15,1 0 1 0,0-3-2 0,0 2 0 16,1 0 1-16,-1-2 1 0,1 2-1 0,3-2 0 15,-3-1-2-15,1 2 0 0,-1-1 3 0,2 0-2 16,2-2-2-16,-3 1 4 0,-1 1-1 0,3-2 1 16,1 0 0-16,-2 0-3 0,1-2 4 0,-8 2 2 15,14-1-5-15,-9 1 0 0,2 0 4 0,-7 0-3 16,10-4 1-16,-5 1-2 0,1 2 1 0,-1-1 1 0,-1-1 1 16,1 1-2-16,-5 2 3 0,8-4-4 0,-3 0 1 15,-1 0 0-15,1 0 1 0,-1-1-1 16,0 2 1-16,-2 0-2 0,2 0 0 0,0 0 5 15,0-1 1-15,-3-2 4 0,0 3-5 0,3-1-1 0,-1 0 3 16,-2-2-2-16,-1 4 1 0,3-3-2 16,-2 1 0-16,-1-1 0 0,0-1 1 0,0 2 0 15,0-1 7-15,1 0-4 0,-1 5 3 0,0-7 3 0,0 5 3 16,-1-4-2-16,1 6 0 0,0-7-3 0,-1 2-1 16,-2-1-2-16,2 2 0 0,-2 0 0 0,2-1 1 15,-2 2-1-15,1-3-3 0,-3 0 2 0,1 3-2 16,0-1 2-16,0-1 1 0,0 2-6 0,2-2 2 15,-2 2 1-15,0 0 2 0,-1 0-7 0,0-2 3 16,1 2-1-16,0 1-1 0,4 2-1 0,-9-4 2 0,5 1 0 16,2 2 2-16,2 1-2 0,-6-3 2 15,6 3-2-15,-5-3-2 0,5 3 2 0,-10-2-3 16,7-1 0-16,3 3-1 0,-10 0 2 0,4 0 3 16,6 0-3-16,-10 3-1 0,5-2 0 0,5-1-2 0,-10 0 1 15,10 0 0-15,-9 3 2 0,4 0 0 16,0-1-2-16,-3 3 2 0,-1 0 0 0,0-1 1 15,0 2-13-15,-2-2-10 0,3 2-15 0,0-4-13 0,1 4-16 16,-1-2-20-16,3-1-17 0,-2 1-25 16,5-4-39-16,-2 3-64 0,-1 0-122 0,3 0-380 0,2-3 168 15</inkml:trace>
  <inkml:trace contextRef="#ctx0" brushRef="#br0" timeOffset="30397.96">10756 2767 90 0,'0'0'150'15,"0"0"-9"-15,0 0-16 0,0 0-6 0,0 0-12 16,0 0 0-16,0 0-6 0,0 0-7 0,0 0-1 16,0 0 2-16,0 0-3 0,0 0-4 0,0 0-7 0,0 0-5 15,0 0 2-15,0 0-4 0,0 0-2 0,0 0-6 16,0 0-2-16,0 0-5 0,0 0-4 15,0 0-3-15,0 0-6 0,0 0-7 0,-14-5-3 16,14 5-6-16,-9-3-1 0,4 2-2 0,0 0-4 0,5 1-2 16,-6-2-3-16,2 2-1 0,4 0 0 15,-7-3-6-15,7 3 2 0,-8-2-2 0,4-1-3 0,-1 1-1 16,5 2 4-16,-9-4-2 0,5 3-3 0,-1-1 0 16,-3 2-2-16,2-3-2 0,0 0 3 0,0 1-5 15,-1 0 3-15,-1-1 2 0,0 1-2 0,0 0-3 16,1-1 3-16,-1 0 0 0,0 2 0 0,-1-3-1 15,-1 0-1-15,3 3 1 0,0-1 1 0,-3 1 0 16,1-2 1-16,-1 2 1 0,1-1-4 0,-3 0-3 16,0 2 3-16,-1-2-1 0,-1 2 2 0,-1 0-2 15,2 2 2-15,0-2-3 0,-1 0 3 0,2 0 0 16,1-2-2-16,-1 2 1 0,2 2 0 0,-3-2 0 16,4 0 0-16,-1 0 2 0,-1 2 0 0,0-1-3 0,1-1-1 15,1 1 3-15,-1 2-3 0,0-3 3 16,0 2-2-16,-1 0-2 0,0-1 2 0,1 0-1 15,2 1 1-15,0-1 2 0,-3 2-3 0,2-3 2 16,1 0-1-16,1 1 1 0,0-1-1 0,1 1 0 0,-1 0-2 16,2 1 1-16,5-2 1 0,-12 2 0 15,5-2 1-15,3 1-2 0,-1-1 4 0,5 0-2 0,-13 2-2 16,8-2 1-16,0 2 0 0,-1 0 1 0,1 1-4 16,-2-2 5-16,3 3-2 0,-2-2 2 0,1-1-1 15,-2 1-3-15,1-1 1 0,6-1 1 0,-7 4-2 16,4-2 0-16,-1 1 2 0,1 0 2 0,0 1 0 15,-1-3-2-15,-1 3-2 0,2 1 1 0,-1-3 3 16,2 1-1-16,-2 0-1 0,1 2 0 0,1-1 0 16,-2-1 0-16,3 1 0 0,-2-1 0 0,3 1-3 15,-2 2 2-15,-2-2 4 0,0 1-1 0,4-3-1 16,0 4 0-16,-4-2-1 0,3 1 1 0,-3-1 0 16,3 1 1-16,-2 0-1 0,2-1 1 0,-3 2 0 15,4-1 0-15,-4-1-3 0,3-1 4 0,-3 1-2 0,3-3-4 16,-3 5 4-16,4-2 1 0,-4-1 7 0,4 1-10 15,-4-1 1-15,3 3 0 0,0-1-1 16,-2-2 1-16,3-3-2 0,-1 5 0 0,-2-1 4 16,2 1 0-16,-2 0-3 0,1-2 0 0,2 4 1 15,-1-4-1-15,-2 3 2 0,2-1 2 0,-2 0-5 16,3-5 2-16,-1 7 0 0,1-4-1 0,-2 2 2 16,0 2-1-16,2-2 2 0,-1-1 1 0,1 0-2 0,0 2-1 15,0-1 1-15,0 2-3 0,0-1 4 0,0-3 3 16,0 1-4-16,0 0 0 0,0 3 1 0,1-2 1 15,-1-2-2-15,0 3-2 0,-1-1 1 0,2-1-1 16,-1 0 5-16,0-4-5 0,0 7 1 0,2-1-2 16,-2-2 2-16,2-1 1 0,-2 1-1 0,1 2 1 15,-1-1-3-15,3-1 6 0,-3 1-4 0,0-1 0 16,0 1 0-16,1-1 0 0,2 0-1 0,-2 1 2 16,-1-1 1-16,2-1-1 0,1 2-2 0,-3-1-1 15,1-1 9-15,2 1-4 0,-2 1 1 0,2-1-2 16,-2 0-2-16,0-1 0 0,-1-3 0 0,3 6 0 15,-2-3 0-15,-1 1-2 0,3-1 4 0,-3-3 0 16,4 6-2-16,-4-2 1 0,1 0 0 0,0-2-1 16,3 2 0-16,-3-2-2 0,-1-2 0 0,3 7 2 15,-2-4 0-15,-1-3 3 0,3 6-2 0,-1-5-2 16,-2 4 3-16,3-2-2 0,-3-3 0 0,4 4 3 16,-3-2-2-16,0 4 1 0,2-5-2 0,-3-1 1 15,4 5-2-15,-3-2 3 0,3 1-3 0,-3-1 3 0,-1-3-1 16,4 5-1-16,-3-3 0 0,3 1-1 0,-3 0 1 15,-1-3 0-15,4 6 2 0,0-3-2 0,-2 2-1 16,0-3 1-16,0 3 2 0,1-3-1 16,2 3 2-16,-1-2-2 0,-2 1-3 0,1-1 4 0,-1-1 1 15,0 1 0-15,0 0-3 0,1-1 0 0,-1 0-2 16,-2-2 2-16,4 5-1 0,0-3 2 0,-3 1-2 16,-1-3 1-16,3 4 0 0,-1-2 0 0,-2-2 0 15,4 3 0-15,-1 0 1 0,-3-3 3 0,4 4-1 16,-3-2-3-16,1 1 3 0,-2-3-4 0,6 3 4 15,-3-1-1-15,0 1 0 0,1-1 1 0,0 0-1 16,-1 0 0-16,0 0-3 0,2 1 0 0,-4 1 2 16,-1-4-2-16,9 2 4 0,-8 3-1 0,3-5-3 15,-4 0 2-15,8 3 0 0,-7-2 1 0,2 2-2 16,-3-3 1-16,6 3-1 0,-3-1 2 0,-3-2-1 16,6 3 0-16,-2 0 3 0,0-3-4 0,-4 0 0 15,5 1 4-15,-5-1-4 0,8 4-1 0,-8-4 3 16,6 3-1-16,-6-3 0 0,5 2 0 0,-1-1-2 0,-4-1 1 15,8 2 1-15,-4-1 4 0,1 0-4 16,-5-1-3-16,6 3 1 0,-2-3-1 0,-4 0 3 0,6 4 3 16,-3-3-4-16,-3-1 4 0,5 2-4 15,0-1 2-15,-5-1-4 0,8 4 1 0,-5-4-2 0,-3 0 3 16,7 2 0-16,-5 1 0 0,-2-3 2 0,4 2-1 16,0-1-1-16,-4-1 3 0,8 2-3 0,-8-2 0 15,4 2 0-15,-4-2 1 0,7 1 1 0,-4 0 1 16,2 2 1-16,-5-3 2 0,8 0 4 0,-6 1-5 15,-2-1-1-15,7 2 1 0,-7-2-1 0,6 2-1 16,-6-2 1-16,6 0 0 0,-6 0-3 16,8 1 4-16,-8-1-2 0,6 1 0 0,-6-1-5 0,8 2 3 15,-8-2 2-15,5 1-2 0,-5-1-1 0,0 0 0 16,8 0 3-16,-8 0-3 0,6 2 0 0,-6-2 0 16,5 1 1-16,-5-1 0 0,0 0 0 0,8 0 1 15,-8 0-2-15,0 0-3 0,0 0 1 0,8 0 2 16,-8 0 0-16,0 0 2 0,6 1-1 0,-6-1-1 15,0 0 7-15,10 0-6 0,-10 0-2 0,0 0 1 16,8 0-1-16,-8 0 2 0,8 0-1 0,-8 0 1 0,6 0-3 16,-6 0 2-16,10 0 2 0,-10 0-1 15,9 0-1-15,-5 0 0 0,-4 0 0 0,7 0 0 16,-7 0 0-16,7 0 1 0,-7 0-2 0,9 0 2 0,-5 3 0 16,-4-3-1-16,0 0 0 0,9 0 1 0,-9 0-1 15,0 0 4-15,7-3-1 0,-7 3-6 0,0 0 4 16,8 0-1-16,-8 0 2 0,7 0 4 0,-7 0-7 15,6-4 0-15,-6 4-2 0,10 0 2 0,-5-1 3 16,-5 1-4-16,0 0 2 0,9-2 2 0,-5 1-4 16,-4 1-1-16,9 1 3 0,-9-1-1 0,6 2 2 15,-6-2 0-15,0 0-4 0,8-2 6 0,-8 2-3 16,0 0 1-16,9 0 2 0,-9 0-2 0,5-1-2 16,-5 1 1-16,0 0 1 0,9-1-3 0,-9 1 1 15,5-1 0-15,-5 1 2 0,8-1-1 0,-8 1-2 16,5-2 1-16,-5 2 0 0,5-1 3 0,-5 1 1 15,0 0-5-15,9 0 1 0,-9 0 2 0,0 0-1 16,5-3-1-16,-5 3 1 0,9-1 0 0,-6 0 1 16,-3 1-1-16,7-2 1 0,-7 2-1 0,0 0-1 15,8-2 2-15,-6 1 5 0,-2 1-7 0,0 0 3 16,6-2-3-16,-6 2 2 0,5-3-2 0,-5 3 2 16,5-2-1-16,-5 2 0 0,6-2-2 0,-6 2 3 0,4-2-1 15,-4 2-1-15,6-1 0 0,-6 1 0 0,6-3 0 16,-4-1 1-16,-2 4 2 0,7 0-2 15,-7 0-2-15,6-3 4 0,-4 2-2 0,-2 1 0 16,6-3 1-16,-6 3 0 0,5-1 2 0,-5 1 9 16,4-5-5-16,-4 5 2 0,5-4-1 0,-5 4 0 15,2-1 1-15,-2 1-2 0,6-3 2 0,-6 3-2 0,4-4 1 16,-2 0 1-16,-2 4-1 0,2-3 1 0,-2 3-1 16,4-3-2-16,-4 3 1 0,3-4 0 0,-3 4-4 15,4-4 3-15,-4 4-1 0,3-4-2 0,0 1 0 16,-3 3 0-16,4-3 0 0,-2 0-1 0,-1-1 1 15,1 1 0-15,-2 3 0 0,4-5 2 0,-4 5-2 16,2-3-3-16,-1 0 3 0,-1 3-1 0,3-6-2 16,0 4 3-16,-3 2-2 0,2-5 0 0,-1 2 1 15,-1 3-2-15,3-4 2 0,-3 4-4 0,6-4 4 16,-6 4-4-16,1-3 2 0,-1 3 2 0,3-3-2 16,-3 3-1-16,1-5 2 0,-1 5-1 0,3-5 2 15,-3 5 2-15,3-5-4 0,-1 3 0 0,-2 2 2 16,1-4 0-16,-1 4-1 0,3-4 0 0,-3 4 1 0,0-7-1 15,1 5 7-15,-1 2 1 0,3-5-1 16,-2 2-2-16,-1-1 0 0,0 0 2 0,0 4-8 16,4-6 4-16,-4 1 0 0,0 5-1 0,0-4-3 15,1 1 3-15,-1 3-1 0,4-7 1 0,-4 7-1 0,0-5 1 16,0 5-4-16,1-5 5 0,2 2-3 16,-3 3 1-16,1-4-3 0,-1 4 4 0,0-6-4 15,0 6 0-15,0-4 0 0,1-1 5 0,-1 5-4 0,0 0 0 16,0-5 0-16,0 5 2 0,0-5-1 0,0 5-2 15,3-4 0-15,-3 4 2 0,0 0 0 0,0-4 0 16,0 4-2-16,1-3 0 0,-1 3 2 0,0 0 0 16,0 0-1-16,0 0 2 0,0-5-2 0,0 5 0 15,0 0 0-15,3-5-1 0,-3 5 2 0,0-3-2 16,0 3 0-16,0 0 2 0,1-5 0 0,-1 5 1 16,0 0 1-16,0-4 0 0,0 4 3 0,0-4-1 15,0 4 1-15,0 0-1 0,0-6-1 0,0 6-2 16,0 0 4-16,0-5-2 0,3 3 0 0,-3 2-1 15,0-5 0-15,0 5 5 0,1-5-4 0,-1 5-4 16,-1-5 3-16,1 5-3 0,1-7 7 0,0 4-4 16,-1 3 0-16,0-4 6 0,0 0 2 0,0 4-2 15,0-5-4-15,0 5 1 0,0-8-1 0,0 6 4 16,0 2-4-16,0-3-2 0,0 3 3 0,3-7-1 16,-3 3 7-16,0 4-2 0,0 0 2 0,-3-5 2 15,3 5 0-15,3-4 1 0,-3 4-4 0,0-7 1 16,0 2 0-16,0 5-2 0,-3-2-4 0,3 2 2 0,0-7 0 15,0 4-2-15,0 3-3 0,-1-7-1 16,1 2 4-16,1 2-3 0,-1 3 0 0,3-7 5 0,-3 7-6 16,0-6-1-16,-3 2 2 0,3 4-2 0,0-5-1 15,3 1 2-15,-3 1 0 0,1-2 0 0,-2 1-3 16,2-1 1-16,-1 5 3 0,-1-7 0 0,1 7-1 16,-3-5 1-16,6 1-2 0,-6 1 4 0,3 3 1 15,0-7-4-15,0 3 3 0,0 4-1 0,0-6 0 16,0 6 0-16,0-7-2 0,0 7 4 0,0-4-3 15,0 0 0-15,0 4 1 0,-1-4 0 0,1 4-4 16,1-8 9-16,-1 6-6 0,0 2-2 0,-2-5 0 16,2 5-1-16,-3-7 3 0,3 3-3 0,0 4 2 15,-1-3-3-15,1 3 5 0,-3-6-1 0,3 2 0 16,0 4-3-16,0-5 0 0,0 5 2 0,-4-6 0 16,4 6-2-16,-1-4-2 0,1 4 1 0,-1-7 1 15,-2 5 2-15,3 2-2 0,-1-3-2 0,1 3 1 16,-5-6 4-16,5 6-3 0,0-6 0 0,0 6 0 15,-3-4 2-15,3 4 0 0,-1-4-2 0,1 4 3 0,0 0-4 16,0-4 4-16,0 4-5 0,0 0 4 16,-4-5-2-16,4 5 2 0,-1-2-1 0,1 2 2 0,-3-3-1 15,3 3-5-15,-1-4 3 0,-3 1 0 16,4 3 0-16,-5-4 0 0,5 4 0 0,-4-3-2 0,3-2 4 16,-4 3 3-16,-1-1 2 0,3 2-4 0,3 1 2 15,-6-6-1-15,2 3 0 0,4 3-2 16,-8-4 1-16,7 1-1 0,1 3 3 0,-5-4-2 0,2 1-1 15,3 3-1-15,-6-5 0 0,2 0 5 0,0 4-6 16,-1-2-10-16,-1 1-33 0,-2-1-55 0,-4 2-76 16,0 2-106-16,-8-1-218 0,0 0-538 0,-3 0 239 15</inkml:trace>
  <inkml:trace contextRef="#ctx0" brushRef="#br0" timeOffset="45677.47">11523 2830 53 0,'0'0'137'0,"0"0"-16"0,0 0-8 0,0 0-14 15,0 0-10-15,0 0-14 0,0 0-3 0,0 0-8 16,0 0-6-16,0 0-7 0,0 0 1 0,0 0-12 15,0 0 5-15,0 0-18 0,0 0 14 0,0 0 4 16,0 0-5-16,0 0 0 0,0 0-4 0,0 0 3 16,0 0-1-16,0 0-3 0,0 0 1 0,0 0 0 15,0 0-1-15,0 0 7 0,0 0-9 0,0 0 5 16,0 0-3-16,0 0-2 0,0 0 0 0,0 0 4 16,0 0-3-16,0 0-6 0,0 0-5 0,0 0 3 15,0 0-2-15,0 0-2 0,0 0 1 0,0 0 1 0,0 0-4 16,0 0-7-16,0 0 2 0,0 0 0 15,0 0-2-15,0 0 0 0,0 0 1 0,0 0-3 16,-11-5 0-16,11 5 0 0,-3-2-2 0,3 2-6 0,0 0-1 16,-9-2 3-16,9 2 0 0,-5-3 2 0,1 2-1 15,4 1 1-15,-5-3-1 0,5 3-14 16,-8-1 13-16,8 1 2 0,-5-3 2 0,1 2-5 0,4 1 4 16,0 0-5-16,-9-3 1 0,9 3-4 0,-6-1 4 15,6 1-2-15,-8-2 3 0,8 2-2 0,-9-3 0 16,4 1-1-16,-4 2-1 0,4-2 1 0,-4 2 0 15,0-2-3-15,-1 1-1 0,0 0 4 0,2 0 0 16,-3-1 0-16,0 1-1 0,5 1-1 0,-3-1 1 16,2-2-5-16,-1 3 1 0,0 0 5 0,-2-2-1 15,4 2 1-15,-5-1-2 0,1 1-1 0,1-1 0 16,0 1 3-16,0 1-1 0,-3-1-1 0,5 0 3 16,-2 1-1-16,0-2-1 0,2 1-6 0,0 0 6 0,-2 1 0 15,-2-2-1-15,0 2-3 0,2-1 1 0,-3 2 3 16,4-2 1-16,0 0-1 0,0 0 0 15,0 0-2-15,0 0 5 0,2 2-1 0,6-2-3 16,-13 1 0-16,8 0-2 0,1 0 2 0,4-1-1 0,-10 0 2 16,2 2-1-16,3-1-3 0,5-1 0 0,-9 2 2 15,9-2 3-15,-9 0-1 0,4 2-1 0,5-2 2 16,-9 2-3-16,5-2 1 0,-1 2-1 0,5-2 2 16,-10 1-1-16,4 1 2 0,6-2-4 0,-7 2-2 15,7-2 5-15,-8 3 1 0,8-3 1 0,-5 1-1 16,5-1-2-16,-7 1 5 0,7-1-3 0,-7 0-1 15,7 0 0-15,0 0 2 0,-7 3-5 0,7-3 4 16,-6 0-1-16,6 0-3 0,-5 1 4 0,5-1 0 16,0 0-2-16,-8 1 0 0,8-1-2 0,-4 3 0 15,4-3 3-15,0 0-2 0,-8-1 1 0,8 1-1 16,0 0 4-16,-8 1-3 0,8-1-1 0,0 0 0 16,0 0-1-16,-6 3 2 0,1-2 1 0,5-1 1 15,-9 1 0-15,4 1-1 0,2-2-1 0,3 0 0 16,0 0 1-16,-11 2 0 0,11-2-2 0,-4 3 3 15,4-3-3-15,0 0 2 0,0 0-1 0,0 0 3 0,-8 0-3 16,8 0 0-16,0 0-1 0,0 0 1 0,0 0 1 16,0 0 1-16,0 0-2 0,0 0-1 0,0 0-3 15,0 0 4-15,0 0-25 0,0 4-28 16,0-4-24-16,0 0-45 0,0 0-73 0,9 2-101 0,-9-2-319 16,0 0 141-16</inkml:trace>
  <inkml:trace contextRef="#ctx0" brushRef="#br0" timeOffset="47240.09">10953 2723 45 0,'0'0'113'16,"0"0"-13"-16,0 0-9 0,0 0-11 0,0 0-3 16,0 0-1-16,0 0-14 0,0 0-3 0,0 0-2 15,0 0-1-15,0 0-3 0,0 0-5 0,0 0-3 16,0 0-5-16,0 0 5 0,0 0-5 0,0 0-6 16,0 0-2-16,0 0 2 0,0 0-9 0,0 0-1 15,0 0 2-15,0 0-2 0,0 0 2 0,0-3-9 16,0 3-3-16,0 0-2 0,3-4 2 0,-3 4 1 0,0 0 0 15,0 0 1-15,2-2-3 0,-2 2 2 0,0 0-1 16,0 0 4-16,0 0 2 0,0 0-3 16,0 0 8-16,0 0-5 0,0 0 1 0,0 0 3 0,0 0-2 15,0 0-8-15,0 0 14 0,1-4 3 0,-1 4 0 16,0 0-4-16,0 0 0 0,0 0-7 0,0 0 2 16,0 0-5-16,3-4 0 0,-3 4 1 0,0 0-2 15,5-2-2-15,-5 2 3 0,0 0-6 0,0 0-2 16,0 0-1-16,1-2 1 0,-1 2-4 0,0 0 2 15,0 0 1-15,0 0-2 0,0 0-2 0,0 0 0 16,0 0-5-16,0 0 2 0,0 0 1 0,7-3 1 16,-7 3-1-16,0 0-1 0,0 0-5 0,0 0 4 15,0 0 0-15,0 0 1 0,0 0-1 0,0 0 1 16,0 0 3-16,0 0-4 0,0 0-2 0,0 0 5 16,0 0-4-16,0 0 0 0,0 0-1 0,0 0 1 15,0 0 0-15,0 0 3 0,0 0-3 0,0 0 0 16,0 0 1-16,0 0 0 0,0 0-4 0,0 0 1 0,0 0 1 15,0 0 2-15,0 0-3 0,0 0 3 0,0 0-1 16,0 0 2-16,0 0-1 0,0 0 0 0,0 0 0 16,0 0 3-16,0 0-4 0,0 0 1 0,0 0-5 15,0 0 7-15,0 0-1 0,0 0-3 0,0 0 3 16,0 0-2-16,0 0 4 0,-7 11 2 0,7-11-3 16,0 0-1-16,2 6-7 0,-2-6-4 0,0 4 7 15,0-4 8-15,0 0-5 0,-3 4 4 0,1-1-1 16,2-3-2-16,-4 8-2 0,0-5 3 0,-1-1 4 15,1 1-3-15,0 2 3 0,-2-1 0 0,2-1 1 16,-1-1-2-16,1-1 6 0,-1 3-2 0,0 0-5 16,-2-3 3-16,1 3-2 0,1-3 1 0,1 1 0 15,0 0 0-15,4-2 1 0,-10 4-3 0,9-3-3 16,-2 2-1-16,3-3 2 0,0 0 1 0,-6 2 0 16,6-2-1-16,-3 3 0 0,3-3-1 0,-5 4-10 15,5-4 9-15,0 0 4 0,-4 1-2 0,4-1 1 0,-2 4-3 16,2-4 0-16,-4 3 3 0,4-3-4 0,0 0 0 15,-4 3 4-15,4-3-2 0,0 0 1 0,0 4-2 16,0-4 1-16,0 0-1 0,0 0 0 16,0 0 1-16,0 0-2 0,0 0 3 0,0 0-1 0,0 0 1 15,0 0-4-15,0 0 6 0,-4 2 0 0,4-2-3 16,0 0 0-16,0 0 0 0,0 0 2 0,0 0-3 16,0 0 2-16,0 0-1 0,0 0 1 0,0 0-8 15,0 0 7-15,0 0 0 0,0 0 1 0,0 0-4 16,0 0 2-16,0 0 2 0,0 0-3 0,0 0 4 15,0 0 0-15,0 0-4 0,0 0 3 0,0 0-7 16,0 0 6-16,0 0 0 0,0 0 2 0,0 0-2 16,0 0-2-16,0 0 1 0,0 0 2 0,0 0-1 15,0 0-1-15,0 0 4 0,0 0-5 0,0 0 0 16,0 0-2-16,0 0 2 0,0 0 1 0,0 0 1 16,0 0 1-16,0 0-1 0,0 0-4 0,0 0-6 15,0 0 12-15,0 0 1 0,0 0-5 0,0 0-1 0,0 0 3 16,0 0 0-16,8 3 0 0,-8-3 1 0,0 0 0 15,5 1-1-15,-5-1-4 0,5 1-3 16,-5-1 5-16,4 2 5 0,-4-2-4 0,5 1-1 16,-5-1 0-16,9 3 4 0,-3-1-6 0,-1 0 1 0,1 0 0 15,0 1 4-15,0-2-1 0,1 3 3 0,0-2-4 16,-1 0 0-16,1 1 1 0,2-1-2 0,-1 1 1 16,-1-1-2-16,1 1 4 0,-3 0-3 0,4 1 2 15,-4-3-4-15,-1 2 4 0,3-2-3 0,-4 1 1 16,-3-2 3-16,7 3-3 0,-4-2 2 0,-3-1-1 15,4 1-1-15,-4-1 1 0,4 2 5 0,-4-2-10 16,4 1 5-16,-4-1 2 0,0 0 4 0,0 0-5 16,4 3 1-16,-4-3-2 0,0 0-5 0,0 0 6 15,0 0 1-15,0 0 1 0,0 0-3 0,0 0 3 16,0 0-4-16,5 3-2 0,-5-3 4 0,0 0-1 16,0 0 2-16,0 0-3 0,0 0 2 0,0 0 2 15,0 0-2-15,0 0-4 0,0 0 5 0,0 0 1 0,0 0-2 16,0 0 0-16,0 0-1 0,0 0-10 0,0 3-31 15,0-3-30-15,5 4-52 0,-5-4-196 0,0 0-345 16,4 1 153-16</inkml:trace>
  <inkml:trace contextRef="#ctx0" brushRef="#br0" timeOffset="104368.29">23601 8015 2 0,'-2'-5'76'16,"0"1"-8"-16,2-2-6 0,0 2-6 0,0-2 1 15,-4 2-7-15,3 0-6 0,1 0-7 16,-2 0 1-16,2 4-2 0,-2-6 1 0,2 2 7 0,0 4 2 15,-2-3-7-15,2 3-1 0,0 0 1 0,-3-5-2 16,3 5-11-16,0-4 5 0,0 4-7 0,0 0 8 16,0 0-8-16,0 0-2 0,0 0-2 0,-2-3 2 15,2 3-13-15,0 0 2 0,0 0 1 0,0 0-2 16,0 0-4-16,0 0-1 0,0 0 7 0,0 0-3 16,0 0-2-16,0 0-4 0,0 0 3 0,0 0-6 15,0 0-3-15,0 0 8 0,0 0-4 0,0 0-1 16,0 0 1-16,0 0 0 0,0 0 3 0,0 0-1 15,0 0 1-15,0 0 3 0,5 13 2 0,-3-11 1 16,2 2-3-16,-3 0-2 0,3 1 1 0,0-1 2 0,2 4 2 16,-1-6-1-16,2 5 6 0,-2 1-8 15,0-2-3-15,4 2 1 0,-4 0-1 0,3-1 1 0,0 0-3 16,-2 0-1-16,-1 2-5 0,3-2 6 0,-1 1 0 16,-4-2-2-16,1 0 2 0,2 1-1 0,-2-2 5 15,0 1-8-15,0 2 5 0,-2 0-5 0,0-2 4 16,-1 0-3-16,1-1 4 0,0 2 0 0,0 1-2 15,2-2-1-15,-3 0 4 0,0 1 0 0,-1 0-6 16,0-2 1-16,0 4-1 0,0-3 2 0,2 3 1 16,-2-2 5-16,1 1-8 0,0 0 2 0,2 1-1 15,-3-2 4-15,1-1 2 0,2 1-6 0,1 0 1 16,-3 0 6-16,1-2-9 0,0 1 2 0,0 0 0 0,0-3-2 16,-2 1 0-16,1-1 1 0,-1-3 2 0,2 7 0 15,-2-5 0-15,0-2-1 0,0 6 2 0,2-5 0 16,-2-1 1-16,-4 8-2 0,4-8 3 0,-5 4 7 15,2-3-30-15,3-1-31 0,-4 3-55 0,4-3-76 16,-9-1-197-16,9 1 88 0</inkml:trace>
  <inkml:trace contextRef="#ctx0" brushRef="#br0" timeOffset="104876.65">23561 8194 36 0,'-2'-5'93'0,"2"5"-5"0,0 0-10 0,0 0-8 0,-1-7-4 15,1 7-5-15,0 0-1 0,0 0-3 0,-2-3 1 16,2 3 1-16,0 0-10 0,0 0-6 16,0 0 0-16,0 0-1 0,0 0-2 0,0 0-8 0,0 0-12 15,0 0 7-15,0 0-1 0,0 0-9 0,0 0 10 16,0 0-4-16,0 0-1 0,0 0-4 15,0 0 1-15,7 13 3 0,-5-10 0 0,2-1-5 0,1 2-11 16,-2-1 4-16,1 1 3 0,1 1-5 0,-1-2 1 16,3 2-3-16,-3-1 4 0,2 2-3 0,-2-2 0 15,0 1 2-15,1 0-3 0,-1-3 2 0,1 3 2 16,0 0-3-16,0-2-1 0,-1 0 0 0,1-1 0 16,2 3 3-16,-3-1 1 0,2-1-7 0,-1 1 2 0,-2-3-1 15,-1 2-1-15,3-2 4 0,-5-1-4 0,4 3 0 16,-1-2 3-16,-3-1-5 0,2 3 4 0,-2-3 2 15,3 3-9-15,-3-3-4 0,0 0-27 0,0 0-29 16,6 1-55-16,-6-1-86 0,0 0-219 0,0 0 97 16</inkml:trace>
  <inkml:trace contextRef="#ctx0" brushRef="#br0" timeOffset="105393.45">23915 8114 76 0,'2'-3'89'0,"-2"3"-2"16,0 0-12-16,2-4-5 0,-2 4-9 0,0 0-4 16,0 0-5-16,0 0-2 0,0 0-7 15,5 0-14-15,-5 0 5 0,0 0-5 0,0 0-4 0,0 0-1 16,0 0-4-16,0 0-2 0,0 0 7 0,0 0-11 15,0 0 0-15,0 0-4 0,0 0 10 0,-10 7-8 16,6-3-5-16,0-3-2 0,-2 2 7 0,2 0-5 16,-1 1 7-16,1-2-2 0,-5 3-2 0,3-1-2 15,-2-1-1-15,2 2 0 0,-3-2 0 0,0 3 1 16,1 0 1-16,-1-1-5 0,-1 0 0 0,1 0 0 16,2-1 2-16,-1 4 3 0,0-2-1 0,3-1-7 15,-1 2 2-15,1-2-3 0,1 1 3 0,-1-1 3 0,1-1-4 16,0 2 3-16,0 0 5 0,2-1-9 15,-1 0 3-15,0-2 2 0,2 1-2 0,0 1-2 16,0 0 4-16,1 2-4 0,0-5-19 0,2 3-80 0,1 0-74 16,-1-1-184-16,2-1 81 0</inkml:trace>
  <inkml:trace contextRef="#ctx0" brushRef="#br0" timeOffset="107376">24641 7928 99 0,'0'0'135'16,"0"0"-12"-16,-2-3-2 0,2 3-6 0,0 0-7 0,0 0-5 16,0 0-6-16,1-6 1 0,-1 6-8 0,0 0-1 15,1-3-2-15,-1 3-2 0,0 0-2 0,3-3-4 16,-3 3-9-16,2-2-1 0,-2 2-2 0,0 0-7 16,0 0-3-16,4-4-6 0,-4 4-9 0,3-3-4 0,-3 3 0 15,0 0-7-15,6-2-3 0,-6 2-2 0,0 0-5 16,0 0-2-16,0 0-2 0,0 0-3 15,10 6 1-15,-10-6 0 0,4 6-1 0,-1-2-4 0,1 2-2 16,-1 1-5-16,1-2 1 0,0 4 5 0,2-1-3 16,-2 2 0-16,1-1 0 0,-1 1 0 0,-3-1-1 15,6 0 0-15,-3 1-3 0,-2 2 1 0,3-5-1 16,-1 4 3-16,1-2-2 0,-2 0-7 0,1 2 8 16,0-2-1-16,-2-1-2 0,3 1 0 0,-1 0 1 15,-1 0 1-15,-1 0-4 0,1-2 2 0,-1 3 2 16,1-2-1-16,-2 1-1 0,2-5-1 0,-2 1 0 15,0 4 1-15,-1-2 1 0,0 1-8 0,0-1 3 16,0 1 6-16,2 2-7 0,-1-3 5 0,-2 0 0 16,1 0 1-16,0 3-2 0,0-3 0 0,0 3 5 0,1-2-2 15,-1 2 0-15,0-1-3 0,0-2 0 0,1 0 1 16,-1 3 0-16,1-3 0 0,2 1 2 0,-2-1-2 16,0 0-1-16,1-2-1 0,-1 5 1 0,0-4 0 15,-1-1-3-15,0 1 6 0,1-2 0 0,-2 0-3 16,2 1 3-16,-1-5-4 0,0 6-18 0,-1-3-35 0,1-3-53 15,0 0-78-15,0 0-142 0,0 0-353 16,-6-11 157-16</inkml:trace>
  <inkml:trace contextRef="#ctx0" brushRef="#br0" timeOffset="107936.88">24548 8240 95 0,'0'0'132'15,"0"0"-13"-15,0 0-11 0,0 0-8 0,0 0-7 16,0 0-11-16,0 0-5 0,0 0-8 0,0 0-3 0,0 0-9 16,10-5-2-16,-10 5-5 0,0 0 1 15,0 0-1-15,5-1-12 0,-5 1 1 0,0 0-5 16,0 0-1-16,13 3 4 0,-13-3-1 0,6 1-4 15,-6-1 0-15,4 2 2 0,-4-2-3 0,5 2 3 16,-1-1-11-16,-4-1 0 0,10 2-6 0,-5 1 2 0,2 0 2 16,1-1-5-16,-2 2-6 0,2-1 5 0,-1 0 2 15,-2 1-5-15,3-2-1 0,-2 3-1 0,3 0 2 16,-1-2 0-16,-3 1-6 0,0 2-1 0,3-1 0 16,-2 1-2-16,-2-2-1 0,-3 2 5 0,6-4 1 15,-2 5-6-15,1-1-1 0,-2-2 3 0,0 3 1 0,-3-4-4 16,3 2 0-16,0-3-1 0,0 5 4 15,0-5-2-15,-1 1 1 0,1 0-4 0,-1-2 4 0,-2 3 0 16,2-2-3-16,-3-2 0 0,4 4 3 0,-4-4-3 16,0 0 4-16,2 3-2 0,-2-3-5 0,0 0 4 15,3 1 1-15,-3-1-2 0,0 0 0 0,0 4-7 16,0-4-11-16,0 0-14 0,0 0-29 0,0 0-21 16,0 0-52-16,0 0-124 0,0 0-278 0,0 0 124 15</inkml:trace>
  <inkml:trace contextRef="#ctx0" brushRef="#br0" timeOffset="108625.74">24949 8195 1 0,'0'0'113'0,"0"0"-3"0,0 0-25 16,3-5-3-16,-3 5-5 0,0 0 1 0,0 0 0 0,1-5-13 15,-1 5 1-15,0 0-1 0,1-3-2 0,-1 3-14 16,0 0-3-16,0 0 4 0,0-4 0 15,0 4-6-15,0 0-2 0,0 0 3 0,4-3 1 0,-4 3-1 16,0 0-8-16,0 0-2 0,0 0 0 0,3-2 2 16,-3 2-3-16,0 0-5 0,0 0 2 0,0 0-3 15,0 0 1-15,0 0-5 0,0 0-2 0,0 0-1 16,0 0-3-16,0 0 4 0,0 0-6 0,0 0 0 16,0 0 1-16,0 0-6 0,-3-8-2 0,3 8 2 15,0 0-3-15,0 0-1 0,0 0-1 0,0 0 4 16,0 0-13-16,0 0 10 0,0 0 0 0,0 0-4 15,0 0-2-15,0 0 3 0,-10 3-3 0,10-3-1 0,-8 4 4 16,7-2-2-16,-4 1 3 0,-2-2-5 0,2 2 0 16,0 2 0-16,1-1 3 0,-1 0 0 0,-1-1-2 15,0 2 3-15,0 0-2 0,-1 2-3 0,0-2 3 16,2 2 0-16,-2 1 2 0,0 0-1 0,-1 1-3 16,-2-2 3-16,4 0-1 0,-3 3-2 0,2-2 5 15,-3-1-2-15,4 2 0 0,-1 0-3 0,0 1-3 16,-1-3 3-16,2 0 5 0,-2 3-2 0,3 1 1 15,-1 5-2-15,-1-2-18 0,2-2-67 0,-1 1-217 16,3-1-324-16,6-5 144 0</inkml:trace>
  <inkml:trace contextRef="#ctx0" brushRef="#br0" timeOffset="111859.77">25032 8563 135 0,'0'0'140'0,"0"0"-9"0,0 0-5 16,0 0-5-16,-1-5-10 0,1 5-8 0,0 0-3 15,0 0-8-15,0 0-7 0,0 0-7 0,0-5-8 16,0 5-5-16,0-5-3 0,0 5-10 0,-1-3-9 15,1 3-1-15,-4-7-3 0,4 7-7 0,-1-7 1 16,-2 5-7-16,3 2-3 0,-4-4 0 0,3 2-4 16,-2-3-2-16,1 2-3 0,2 3 0 0,-4-4-2 15,0 0-1-15,4 4 0 0,-4-6-1 0,-1 4-4 16,5 2 2-16,-7-2 2 0,4-1-5 0,-2 1 4 16,1-3-8-16,0 4-1 0,4 1 4 0,-14-4 2 15,10 3-1-15,-1 0-3 0,-3-1 2 0,2-1 2 0,2 0-3 16,-1 1 2-16,0 2-5 0,-3-2-1 0,3-1 1 15,-4 3 5-15,4-1-1 0,5 1 1 16,-13-1-6-16,7-2 3 0,-2 2 1 0,3 1-1 0,-4 0-3 16,3-3 0-16,-2 3 0 0,1 0 3 0,0-3-1 15,-1 3 0-15,0 0 0 0,0 0 1 0,0 0-2 16,-3 0 0-16,3-2-5 0,-2 2 6 0,3 2 1 16,-1-2-2-16,0-2 1 0,0 4-3 0,-2-2 2 15,10 0 1-15,-13 0-2 0,4 3 1 0,4 0-1 0,-4-3 3 16,2 0-3-16,1 1 3 0,1 2-6 15,-4-2 6-15,2 0 2 0,0-1 0 0,1 3-9 0,-2-3 2 16,3 2 3-16,1 0-3 0,-1 1 7 0,1-1-5 16,0-1 2-16,-1 2-1 0,5-3 2 15,-10 1-2-15,6 2 0 0,-1-2 1 0,0 3-2 0,0-2-2 16,-3 1 4-16,5-1 3 0,-1 0-8 0,-1-2 4 16,1 3 2-16,-1-1 1 0,-2 1-1 0,2 1 0 15,1-2 1-15,-1 0-1 0,0-1-6 0,1 4 4 16,0-2-2-16,-1 1 5 0,3-1-4 0,-2 1 3 15,0-1-4-15,3 1-2 0,-2-1 8 0,-1-1-2 16,0 3 0-16,3-2 1 0,-4 0 0 0,4 0-1 16,-3 0-3-16,0 1-3 0,3 0 3 0,-3-1-11 0,4 1 7 15,-4-1 11-15,2 1-5 0,-1 0 4 0,1-2 0 16,0 2-3-16,-1-1 1 0,1 1-3 0,0-1 3 16,-1 2 2-16,1-1 3 0,0-1-5 0,0 3 4 15,0-2 1-15,1 0-1 0,0 0 0 0,0 2-1 16,-1-1 0-16,0-3-4 0,2-2 1 0,0 9 2 0,-2-6-1 15,1 1 1-15,0-1-4 0,0 2 2 16,1-5 2-16,-3 5-1 0,3-5-3 0,0 5 2 16,0-5-3-16,-2 5-1 0,0-1 5 0,2-4 1 0,0 3-2 15,0-3-1-15,-1 7 4 0,1-7-1 0,0 5 2 16,0-5-3-16,0 6 1 0,0-2-2 0,0-4 0 16,0 7 2-16,0-5 0 0,-1 2 0 0,2 0-3 15,-1-4-1-15,0 6 3 0,0-3-4 0,0 1 3 16,-1 0-2-16,1-4 0 0,0 7 4 0,0-7-5 15,0 6-1-15,0-5 2 0,0-1 0 0,0 7-1 16,0-7 2-16,0 6-4 0,0-2 3 0,0-4 4 16,0 4-7-16,0 1 6 0,0 1-1 0,0-6 3 15,1 4-6-15,-1-4 2 0,0 7 2 0,1-4-2 16,-1 1 4-16,2-1-3 0,-2-3-3 0,0 7 4 0,0-7-5 16,2 6 2-16,-2-4-1 0,0 1 3 0,3 1-2 15,-3-4 0-15,1 5 4 0,0-1-1 0,2-1 0 16,-3-3 0-16,2 5 3 0,-2-4-2 0,0-1 4 15,3 4-4-15,-3-4-1 0,2 5 0 0,0-3 3 16,-2-2 0-16,4 3-2 0,-4-3 2 0,2 4 0 16,-1-1-2-16,-1-3 1 0,4 5 1 0,-4-5-5 15,5 4 0-15,-5-2 3 0,0-2-3 0,4 2-1 0,-4-2 2 16,3 4 3-16,-3-4-8 0,2 3 6 16,-2-3 1-16,4 2-2 0,-4-2 1 0,5 2 0 15,-5-2 1-15,0 0-2 0,2 3-1 0,1-1 1 0,1 0-4 16,-4-2 3-16,6 4-1 0,-2-3 0 15,0 2 2-15,0-2-1 0,-4-1-4 0,8 4 4 16,-3-1-1-16,0-1 0 0,-1 0 3 0,-2 0-5 0,2 1 3 16,-4-3-4-16,8 2 4 0,-4 1-5 0,0-1 5 15,-1 0-11-15,1 1 9 0,0-3 4 0,0 2-2 16,-4-2-5-16,5 3 2 0,-1-2-3 0,-4-1 5 16,4 4 1-16,-2 0-1 0,-2-4 1 0,4 3-2 0,-4-3 5 15,4 1-4-15,-4-1-1 0,5 1 5 0,-2 1-5 16,-3-2 3-16,5 2-4 0,-1-1 2 15,-4-1 1-15,7 4-1 0,-7-4 1 0,9 1 1 0,-4 1 0 16,0 1-3-16,-1-3 0 0,-4 0 3 0,10 4-2 16,-5-4 1-16,-1 1-2 0,-4-1 5 0,9 1-5 15,-5 0 1-15,-1 1 1 0,-3-2-3 0,7 2-1 16,-3-1 4-16,-4-1 1 0,7 1-5 0,-7-1 5 16,7 3-2-16,-3-2 2 0,-4-1 1 0,9 1 1 15,-7 0 4-15,6-1 3 0,-3 2-7 0,2-1 6 16,-1-1 3-16,-1 2-3 0,3-2 2 0,-2 2 0 0,3-2 1 15,-1 0 1-15,2 0-4 0,0 0-2 0,0 1 3 16,-1 1-1-16,2-2-2 0,-2 0 3 0,0 0-1 16,-3 0-1-16,3 0 1 0,-4 2-1 0,1-2-1 15,-6 0-1-15,15 1-4 0,-9-1 3 0,0 0-1 16,-6 0 0-16,9-1-3 0,-9 1 0 0,4 1 0 16,-4-1 0-16,0 0 2 0,10 0-4 0,-10 0 0 15,7 0 2-15,-7 0 1 0,7 0 0 0,-7 0-1 16,8-3 3-16,-8 3-3 0,9 0 0 0,-9 0 0 15,9-2-2-15,-8 1 0 0,-1 1 2 0,9-2-1 16,-2 0 5-16,-7 2-7 0,10-1 5 0,-8-1-2 0,5 1 3 16,-2-1-1-16,1 0-1 0,-1 0 1 0,0 1-2 15,0-3 2-15,1 3-2 0,0-1 2 0,-1 0-2 16,1 1-8-16,-2 0 8 0,0-2 5 0,-4 3-2 16,7-3 0-16,-4 1 0 0,-3 2 2 0,9-4-3 15,-6 3-5-15,1-2 8 0,-4 3-4 0,6-1 0 16,-1-2-3-16,-5 3 2 0,5-3-3 0,-1 2 4 15,-4 1-1-15,6-4-2 0,-2 2 1 0,0 0-2 16,-4 2 2-16,5-2-2 0,-1-2 2 0,-4 4-3 16,4-6 3-16,-1 5 1 0,0 0-1 0,1-2-1 0,-4 3-1 15,5-5-1-15,-1 3 3 0,-4-3-2 16,4 3-5-16,-4 2 8 0,4-4-3 0,-3 0 2 0,-1 4-2 16,4-6 3-16,-3 3-3 0,-1 0 0 0,5-1 0 15,-5 4-2-15,4-5 1 0,-3 2 1 16,-1-2 1-16,4 1 0 0,-4 1-1 0,0 3 1 0,4-7 2 15,-4 3-3-15,0 4-1 0,4-6 0 0,-3 3 3 16,-1-1-2-16,0 0 0 0,4 1-1 0,-4 0 0 16,0 3 3-16,4-7-1 0,-3 2 0 0,-1 2-3 15,5-2 2-15,-5 3 0 0,0 2 0 0,3-7-1 16,-3 4-6-16,0 3 9 0,1-7-1 0,-1 7-2 0,1-4-1 16,-1 4 2-16,0-8 2 0,0 8-8 15,-1-4 9-15,1 4-2 0,1-7 2 0,-1 7-4 0,0-3 1 16,0 3 3-16,0-5-3 0,0 5 0 0,0-5-1 15,2 1 2-15,-2 1 0 0,0 3-5 16,0-7 4-16,0 4 3 0,0-1-3 0,0 4 1 0,1-4 0 16,-1 4 0-16,-1-6-2 0,1 6-1 0,0-5 2 15,0 5 0-15,0 0 0 0,0-5 1 0,0 5-2 16,-2-5 2-16,2 5 1 0,0-6-1 0,0 6-1 16,-1-6 2-16,1 6-2 0,-1-4 0 0,-2 1 0 15,3 3 1-15,-1-5 1 0,1 5-2 0,-4-5-1 0,4 5 0 16,-2-5 0-16,-1 3-5 0,3 2 8 0,-4-5-3 15,4 2 1-15,0 3 1 0,-5-6-1 16,4 2 1-16,-2 3-1 0,-1-2 0 0,4 3 3 0,-2-4-6 16,-1 0 1-16,3 4 2 0,-5-4 1 0,0 2 0 15,5 2-4-15,-4-6 4 0,0 4-2 0,3-2-4 16,1 4 5-16,-4-3-1 0,0 1 3 0,4 2 0 16,-5-2-3-16,2-2 2 0,3 4-3 0,-7-4 2 15,3 2-1-15,0-1 1 0,4 3 0 0,-5-2 0 16,1-1 2-16,3 1-4 0,-4 0 4 0,5 2-5 15,-6-5 2-15,6 5 3 0,-8-3 0 0,5 1 0 16,0-1-3-16,-3 1 3 0,0 1-2 0,2-3-2 16,-1 2-1-16,0-1 3 0,-1 2 0 0,2-2 2 0,-2 1-1 15,2-1 1-15,-1 2-2 0,-1-2-2 0,3 0 4 16,-1 1-2-16,-2 0-3 0,2-2 5 0,-1 2-2 16,-1-1 1-16,1-1-1 0,3 2 4 0,2 2-7 15,-9-1 2-15,5-1-19 0,0-1-32 0,4 3-31 16,0 0-41-16,-13 0-51 0,13 0-224 0,-10 0-432 15,10 0 191-15</inkml:trace>
  <inkml:trace contextRef="#ctx0" brushRef="#br0" timeOffset="117367.16">24630 7906 90 0,'0'0'115'16,"0"0"-5"-16,0 0-12 0,0 0-10 0,0 0-7 15,0 0-9-15,0 0-8 0,0 0-5 0,0 0-3 0,0 0-5 16,0 0 2-16,0 0 3 0,0 0-3 16,0 0-1-16,0 0 7 0,0 0-3 0,0 0-4 15,0 0-3-15,0 0-1 0,0 0-3 0,0 0-5 0,-3-7-5 16,3 7 0-16,0 0-4 0,-1-4-3 0,1 4 4 16,0-4 0-16,0 4 2 0,0 0-5 0,0 0 3 15,-1-5-7-15,1 5 5 0,0 0-6 0,0 0-4 16,0 0-2-16,0 0-3 0,1-4 2 0,-1 4-4 15,0 0-1-15,0 0 0 0,0 0-4 0,0 0 3 16,0 0-1-16,0 0-5 0,0 0 2 0,0 0-1 16,0 0-3-16,2-4 0 0,-2 4 2 0,0 0-3 0,0 0 3 15,0 0 1-15,0 0-1 0,0 0-9 0,0 0 6 16,0 0 3-16,0 0 5 0,0 0-2 16,0 0-1-16,0 0 3 0,0 0-3 0,0 0 0 0,0 0 1 15,0 0-1-15,0 0-2 0,0 0-2 0,0 0 1 16,0 0-6-16,0 0 7 0,0 0-3 0,0 0 3 15,0 0-4-15,0 0 3 0,0 0-2 0,0 0-1 16,0 0 0-16,0 0 1 0,0 0 1 0,0 0 0 16,0 0 0-16,0 0-5 0,0 0 3 0,0 0-2 15,0 0-3-15,0 0 3 0,0 0-1 0,0 0-4 16,0 0 5-16,0 0 3 0,0 0-1 0,0 0-1 0,0 0 4 16,0 0-2-16,0 0-1 0,0 13 2 0,0-13-2 15,3 4 3-15,-3-4-1 0,0 4-1 0,0-4-1 16,1 3 3-16,-1-3-2 0,4 4-2 0,-3-2 2 15,2 1 3-15,-3-3 2 0,4 6-4 0,0-2 3 16,-2 0 2-16,3-1-5 0,-1 2-3 0,-1 0 6 16,2-1-2-16,-3 0 2 0,2 0-3 0,-3 0 0 15,3 0 1-15,-2 2-1 0,0-1-1 0,2-2-4 16,-3 4 1-16,1-3 4 0,0 2 1 0,-1-4 0 0,3 4-3 16,-3-3-2-16,3 3 4 0,-4-4-3 15,5 4 2-15,-2 0-1 0,-3-3 0 0,2-1-3 0,1 1 3 16,-2 1 0-16,2 1-9 0,-2 0 7 0,2 0 0 15,-2-1 1-15,4 1 1 0,-4-3 1 16,3 4-1-16,-1-1 1 0,-1-1-3 0,2 1 5 0,0-1-1 16,0 2-3-16,-3-2 2 0,4 0-2 0,-2 1-5 15,-1-2 7-15,1 3-2 0,-2-3 0 0,3 2 2 16,-1-1-2-16,-1 3-2 0,1-3 2 0,-1 2 2 16,1-2-3-16,-1 2 1 0,2 1 1 0,-3-5-3 15,2 5 2-15,1 0 3 0,-3-1-3 0,2-2 4 0,-1 5 1 16,-1-3-5-16,1 0-3 0,-1 2 2 15,2-3 5-15,-2 0-4 0,-1 2-1 0,1-1-1 0,1 0 3 16,-2-1-2-16,0 1 0 0,0 0 0 0,0 0 0 16,0-1 2-16,-2 1-3 0,4-3 4 0,-4 1 0 15,1 1-6-15,1-2 3 0,0-3 3 0,0 8 2 16,0-4-5-16,-1 1 1 0,1-1 2 0,-2 1-2 16,2-5-1-16,-1 5 4 0,1-2-5 0,0-3 5 15,0 7-10-15,0-7 6 0,1 2 4 0,-1-2 0 16,0 8-5-16,0-8 4 0,0 4 0 0,0-4-3 15,2 3-4-15,-2-3 7 0,0 0-3 0,-2 6 3 16,2-6-2-16,-1 5 3 0,1-5-3 0,1 5 3 16,-1-5-2-16,0 2-3 0,0-2 3 0,0 6 2 15,0-6-5-15,0 4 1 0,0-4 3 0,2 6 0 0,-2-6-1 16,0 5-5-16,0-5 3 0,0 4-1 0,0-4 1 16,1 3 1-16,-1-3 0 0,1 4 0 0,-1-4 0 15,2 5 2-15,-1-2-2 0,-1-3-2 0,0 0 4 16,0 5-5-16,0-5 4 0,0 0 2 0,0 0-3 15,0 3-17-15,0-3-33 0,0 0-49 0,0 0-243 16,0 0-371-16,0 0 164 0</inkml:trace>
  <inkml:trace contextRef="#ctx0" brushRef="#br0" timeOffset="117925.87">24576 8235 81 0,'0'0'136'0,"0"0"-10"0,0 0-13 0,0 0-12 16,0 0-6-16,0 0-12 0,0 0-7 0,0 0-8 16,0 0-10-16,19-2-4 0,-19 2-12 0,0 0 0 15,0 0-1-15,5 2-2 0,-5-2-5 0,0 0 0 16,4 5 3-16,-4-5 0 0,1 3 0 0,-1-3 3 15,4 3-5-15,0 1 7 0,0-1 2 0,0 2-4 16,2-1-3-16,-1-1-7 0,5 4-5 0,-3-3 6 16,-1 0-3-16,1 2-5 0,1-2-4 0,0 2 1 0,-4-1-3 15,3 1-3-15,0-3 0 0,-2 2-3 0,-1-2 3 16,1 3-5-16,-1-3 2 0,0 0-2 0,-3-2-1 16,3 3-3-16,-3 0 1 0,4-2 3 0,-5-2-4 15,4 4 1-15,-4-2-2 0,0-2 0 0,5 2-2 16,-5 2-1-16,0-4 1 0,4 3-1 0,-4-3 3 15,0 0-3-15,0 0 0 0,0 2 2 0,0-2-2 16,0 0-1-16,3 5 3 0,-3-5 2 0,2 2 0 16,0 2-3-16,0 0 1 0,1-2-10 0,0 1 0 0,0 1-16 15,0 1-12-15,-1 0-24 0,2-2-13 0,0 0-55 16,1 0-140-16,0-2-289 0,0 1 129 0</inkml:trace>
  <inkml:trace contextRef="#ctx0" brushRef="#br0" timeOffset="118393.92">24961 8195 14 0,'2'-5'125'0,"-2"5"0"0,2-5-13 0,-1 2 0 16,-1 3-7-16,1-4-5 0,3 1-9 15,-4 3-9-15,2-3-2 0,-2 3-4 0,0 0-3 16,3-4-9-16,-3 4-4 0,0 0-10 0,0 0-2 0,1-4-6 15,-1 4-8-15,0 0 0 0,0 0-6 0,0 0 0 16,0 0-7-16,0 0 1 0,0 0-7 0,0 0 6 16,0 0-1-16,0 0-6 0,0 0-4 0,0 0-2 15,0 0 1-15,0 0 6 0,-12 8-9 0,8-6-1 16,1 1-2-16,-1-1 4 0,3 4 3 0,-3-2-6 16,0 2 1-16,-1 0 1 0,-1 0-1 0,-1 1 3 15,2-1-5-15,0 2 3 0,0-1-5 0,-2 3-3 0,1-4 8 16,1 3 1-16,1-4-8 0,-1 2 6 0,-1-2-7 15,0 0 8-15,-1 2-10 0,1-2 12 16,-2 2-1-16,-2 0-18 0,2-1-70 0,3-2-194 0,0 2-297 16,1-3 132-16</inkml:trace>
  <inkml:trace contextRef="#ctx0" brushRef="#br0" timeOffset="120608.69">25046 8641 62 0,'0'0'129'0,"2"-6"-8"0,-2 3-6 0,0 3-4 0,1-5-1 15,0 0-5-15,-1 5-8 0,0-4-5 16,1 0-5-16,-1 4-9 0,3-6 0 0,-3 6-11 0,0-7 3 16,1 4-7-16,-1 3-3 0,2-5-4 0,-2 5-6 15,0-7-5-15,0 7-6 0,0-4-2 0,0 4-3 16,0-5-3-16,0 5-3 0,0 0-6 0,0-3-5 15,0 3 2-15,0 0-6 0,-3-5 2 0,3 5 2 16,-3-4-6-16,3 4 2 0,-6-2 1 0,6 2-3 16,-6-1-4-16,2-1 1 0,4 2-4 0,-12-3 2 15,6 3-1-15,-1-2 0 0,1 0-1 0,-4-1 2 16,4 0-2-16,-1 1-3 0,1 2 0 0,-2-5-4 0,4 3 8 16,-2 1-4-16,1-1-1 0,-2 0 1 15,7 2 4-15,-6-4-6 0,-2 4 6 0,8 0-1 0,-5-3-4 16,1 1 4-16,-1 1-2 0,1-2 0 15,4 3-3-15,-10-2 0 0,5 0 0 0,5 2 4 16,-8-1 0-16,3 1-2 0,5 0 1 0,-14-1-3 0,8 1 3 16,-2 0-4-16,0 0 0 0,-3 0 2 0,3 1 3 15,-1-1-1-15,-2 0-3 0,3 0 4 0,-2 0-3 16,-1 0 1-16,3 0 2 0,-1 0 0 0,2 0-4 16,-4 0 3-16,3 0-1 0,2 0 0 0,-3 0-1 0,-3 1 5 15,6 1-3-15,-2-2-4 0,0 0-3 0,2 2 9 16,6-2-5-16,-16 0 4 0,4 0 8 15,5 0-5-15,-1 1-2 0,0-1 0 0,8 0 0 0,-9 2 1 16,3-1 0-16,6-1-2 0,-12 1 2 0,5-1-4 16,7 0 2-16,-12 3-3 0,7-3 2 0,-1 0 1 15,-1 3 0-15,1-3-2 0,1 4-1 0,-3-3 2 16,4 0-1-16,-3 2 0 0,0-1 2 0,1 1 0 16,1-2-3-16,-2 1-4 0,1 3 5 0,2-3-3 15,-2 1 2-15,2 1 2 0,-4-1 1 0,3 3-2 16,1-3 1-16,-1 0-1 0,1 1-2 0,-1 0 3 0,1 0-2 15,1-1 0-15,1 1 3 0,-3-1-1 16,3 1 1-16,-1 2 0 0,-1-2-1 0,-1 1-1 16,3-3 2-16,-2 5 0 0,2-4-1 0,0-1 2 0,1 3-1 15,-2 0 2-15,1 0-5 0,0-3 2 0,0 2 0 16,1 1 0-16,-1 1-2 0,1-5 1 0,0 3 3 16,-1 1-1-16,2-1-2 0,-4-3 0 0,3 3-2 15,1 1-1-15,0-5 3 0,-1 7-3 0,0-5 2 16,-1 4 1-16,1-2 0 0,1-4 1 0,0 6 1 15,-1-4-2-15,1-2-2 0,1 9 5 0,0-6-1 16,1 2 2-16,0-1 2 0,-1 1 1 0,3-2 0 0,-2 2-2 16,0-1-2-16,2 2 0 0,-1-1 2 0,2-1-1 15,-3 0 0-15,1 2-3 0,-1-2 1 0,0 0 1 16,0 0-3-16,1 3 3 0,-1-3-1 0,0 1-3 16,0 0 1-16,-2-1 3 0,1-1-3 0,3 0 1 15,-2 2 2-15,1 0 0 0,1-1-3 16,-3-3-1-16,3 3 1 0,-4 1-1 0,4-2 1 0,0 1-2 15,1-1 5-15,-4 0-3 0,3 1 1 0,1-1 1 16,0 1-2-16,-1 1 2 0,0-3 0 0,1 1-2 16,-1 0 0-16,2 1 0 0,-2 0-3 0,0-1 0 15,1 0 3-15,-2 0-2 0,1-1 2 0,-2 1-3 0,1-1 3 16,-3-2 2-16,4 4-3 0,-4-4-3 0,5 3 4 16,-3-1 0-16,-2-2 0 0,4 3 2 0,-1-2-2 15,-3-1 2-15,3 6 7 0,1-4-1 0,0 1-1 16,4-1-1-16,-5 1 2 0,4-2 4 0,-3 2-3 15,1 0-5-15,3 2 3 0,-1-5 2 0,2 2-2 16,-2 2 1-16,-1 0-1 0,2 0-5 0,-3-1 1 16,0-2 2-16,1 0 1 0,-2 2-3 0,2-2 2 15,-2 2 1-15,1 0-2 0,-1-1 1 0,1 1-3 16,-1-2-1-16,0 2 4 0,2-3-3 0,-2 2 0 0,1-1 3 16,-1 3 2-16,1-2 3 0,-1-1 1 15,-4-1 1-15,10 3-4 0,-6-1 2 0,-4-2 1 16,8 3-2-16,-4-3-1 0,1 2-1 0,-5-2 1 0,10 2 0 15,-6-1-4-15,1 1 4 0,-2 0-2 0,2 0-1 16,-1 0-2-16,-4-2-3 0,8 3 5 0,-4-1-4 16,0-1 1-16,-4-1 1 0,8 2-1 0,-6 0-3 15,-2-2 3-15,6 1-3 0,-6-1 5 0,7 3-4 16,-3-1 2-16,1 0-2 0,-1 0 0 0,0 0-1 16,-4-2 3-16,7 1-1 0,-2-1-1 0,-1 2 2 0,-4-2-7 15,7 1 5-15,-7-1-5 0,7 1 4 16,-3 0 1-16,0 1 1 0,-4-2-1 0,10 2 2 0,-5-1 2 15,-1 3-4-15,0-4 2 0,1 1-1 0,-5-1-2 16,9 2 2-16,-6 1-2 0,3-3 1 0,-6 0 2 16,5 1-12-16,-5-1 10 0,9 3 0 0,-4-3 5 15,-5 0-3-15,12 0-5 0,-7 0 5 0,-5 0 2 16,10-2 7-16,-10 2-3 0,10 0-1 0,-3-1 3 16,-1 1-3-16,1-1 1 0,-7 1-1 0,15-3-3 15,-9 3 2-15,2-2 1 0,1 2-3 0,-2-1 1 16,0-1 0-16,1 0-8 0,0 0 7 0,1-1-4 0,0 0 2 15,3 1 1-15,-2-1-1 0,-1-1 1 16,-1 2-3-16,1-2-2 0,1 0 2 0,1-1 2 16,-2 0-3-16,0 0 3 0,0-3 0 0,3 2-2 0,-6-2-2 15,3 1-5-15,-1-3 8 0,-2-1-2 0,0 1 1 16,2-5-2-16,-4 2 1 0,2 0-4 0,-3-4 3 16,-2-1 1-16,0 1 1 0,-3-2 1 0,-2-1-1 15,-1 2 1-15,-1-1-2 0,-5-3-3 0,-4-2 1 16,-2 3-13-16,-2 2-27 0,-4 0-23 0,1-1-42 15,-1 2-50-15,1 3-246 0,-4 3-435 0,2-4 193 0</inkml:trace>
  <inkml:trace contextRef="#ctx0" brushRef="#br0" timeOffset="-162179.85">26695 17106 110 0,'-7'0'112'0,"7"0"-9"16,0 0-15-16,0 0-3 0,0 0-8 0,0 0 1 16,0 0-4-16,0 0-4 0,0 0 2 0,0 0-1 15,0 0 7-15,-1-5-1 0,1 5 3 0,0 0-3 16,0 0 4-16,0 0-11 0,0 0 10 0,0 0-1 16,0 0-7-16,0 0-2 0,0 0-6 0,0 0-4 15,0 0 1-15,0 0-8 0,0 0-5 0,0 0-6 16,0 0-2-16,-4-2-5 0,4 2-3 0,0 0-1 0,0 0-7 15,0 0-3-15,0 0 1 0,0 0-3 16,0 0-1-16,0 0-3 0,0 0-2 0,0 0-3 16,0 0 3-16,0 0 1 0,0 0-2 0,0 0-2 15,0 0 1-15,0 0 0 0,0 0 4 0,0 0 0 0,0 0 1 16,9-4-1-16,-9 4 1 0,0 0 4 0,9 0 0 16,-9 0-1-16,9 4-1 0,-9-4-6 15,10 2-1-15,-5-2 2 0,4 2-1 0,-1-1 0 0,-2 1-1 16,6-2-1-16,-5 0-1 0,1 2-2 0,1-2 0 15,0 3-4-15,-1-3 4 0,-2-3-3 0,1 6 1 16,-7-3-2-16,8 0 1 0,-8 0-2 0,7 1 1 16,-7-1-4-16,6 0 4 0,-6 0-2 0,5 4 1 15,-5-4-3-15,0 0-6 0,4 2-22 0,-4-2-18 16,2 5-20-16,-2-5-24 0,2 2-19 0,-2-2-23 16,0 0-15-16,0 5-23 0,0-5-142 0,-4 4-337 15,4-4 149-15</inkml:trace>
  <inkml:trace contextRef="#ctx0" brushRef="#br0" timeOffset="-161888.2">26669 17183 86 0,'0'0'126'0,"0"0"2"0,0 0 1 15,0 0 1-15,0 0-2 0,-7 3-9 0,7-3-6 0,0 0-3 16,0 0-4-16,0 0-3 0,0 0-9 0,0 0-6 16,0 0-5-16,0 0 0 0,0 0-6 0,0 0-2 15,0 0-2-15,8 4-1 0,-8-4-4 0,4 3 0 16,4-2-9-16,-3 0-4 0,0 1-10 0,3-1-2 16,-2-1-1-16,3 2-3 0,0-1-7 0,1 3-4 15,2-2-4-15,-3-1 1 0,0 1 0 0,-3-1-19 16,0 0-39-16,2-1-32 0,-2 3-45 0,1-3-33 15,-2 2-213-15,0-1-385 0,2 0 171 0</inkml:trace>
  <inkml:trace contextRef="#ctx0" brushRef="#br0" timeOffset="-157999.46">26559 17217 21 0,'5'10'97'0,"2"2"-10"16,0-2-8-16,2-1-2 0,0 1-12 0,0-1-3 15,7 4-14-15,-7-7-2 0,7 2-7 0,-2 1-4 16,0-3-11-16,0 0-6 0,-1-1-1 16,0-2-5-16,-2 0 1 0,2 0-3 0,-1-1 11 0,0 0-10 15,-1 0-5-15,-1 0-3 0,0-2 3 0,0 0 6 16,1 0-4-16,-3-2-2 0,3 0 1 0,-2-2-4 16,-2 3 2-16,2-3 0 0,-2 1-12 0,0 1-9 15,3-5-5-15,-2 1-8 0,0-1-6 0,2 0 1 16,0-3-10-16,-2 1 6 0,1-6 0 0,2 0 3 15,-2-1 4-15,0-2 6 0,3-6 2 0,-5 7 7 16,0-2 12-16,-1 1 18 0,-2 0 11 0,-2-1-3 16,-2 2 7-16,-2 3-5 0,1-2 7 0,0 3 2 15,-3 2-4-15,-3-1 2 0,0 3-9 0,-1-2 0 16,-4 2 0-16,2 2-5 0,-5-3 7 0,2 7-14 16,-5-3 0-16,0 2-1 0,-1 0-3 0,0 2 0 15,6 2-5-15,0-2-2 0,-7 2 7 0,8 0-7 16,-4 0 2-16,-1 2 1 0,3 0 4 0,-2 3-4 15,0 0-3-15,0 1 2 0,-1 2-6 0,-1-2 10 0,4 2-3 16,-4 2-1-16,0 0 2 0,0 0-3 0,1 2-1 16,0 0 2-16,0 0 2 0,-3 5-7 0,1 3 2 15,6-4 3-15,-5 4-1 0,4 0-3 0,-3 1 1 16,8-4 4-16,-1 1-4 0,5 0 3 0,1-1-2 16,-1 0 4-16,5 2-3 0,0-2 8 0,0 0-6 15,5-5 7-15,-3-1 1 0,5 5 5 0,6-2-5 16,1-1 2-16,1-1 3 0,2 0-2 0,9 1-9 15,-1-4 4-15,1 0 1 0,0-1 0 0,4-2-10 16,-1-1-1-16,2-3-2 0,1-2-1 0,-2 0-2 16,2-2 2-16,-1-2-5 0,-2-4-2 0,2 1-2 15,-4-2 6-15,-4 0-9 0,3-6 2 0,-5-2 4 16,0-1-5-16,-3-1 9 0,-4-3-7 0,-1-4 10 16,-4-1 3-16,-1 0-2 0,-4 1 6 0,-1-2 2 15,-3 0 1-15,-3 2-6 0,-6 1 6 0,-3 1-6 16,-1-2 9-16,-3 12-10 0,-4-1 4 0,-6 2-5 15,-2 1-2-15,1 0-19 0,-1 4-7 0,0 2-103 16,-1 4-142-16,6-1 63 0</inkml:trace>
  <inkml:trace contextRef="#ctx0" brushRef="#br0" timeOffset="-144844.78">28951 15400 113 0,'0'0'109'16,"0"0"-7"-16,0 0-13 0,0 0-4 0,3-2-7 0,-3 2-4 15,0 0 0-15,0 0 0 0,0 0-8 0,0 0 6 16,0 0 0-16,0 0-2 0,0 0 1 0,0 0-6 16,0 0 2-16,0 0-2 0,-1-7-2 0,1 7-4 15,0 0-10-15,0 0-4 0,-2-4-1 0,2 4-4 16,0 0 0-16,0 0-11 0,3-4 0 0,-3 4-9 15,0 0 1-15,0 0 4 0,0 0-8 0,0 0-3 16,0 0 3-16,0 0-6 0,0 0 2 0,0 0-1 16,0 0-3-16,0 0-1 0,0 0-4 0,0 0 3 0,0 0-1 15,-4 12-5-15,4-12 2 0,-1 5-1 0,-1-1 4 16,2-4-1-16,0 5-2 0,-1-1-3 16,1 2 2-16,0-6 2 0,-1 7 1 0,1-1-4 0,-3-2 2 15,6 1-7-15,-6 0 1 0,2 2 3 0,-1-2 2 16,0 2-1-16,1 1 1 0,-2-1-1 0,1-1 2 15,1 1-2-15,-2 2-1 0,0-2 0 0,1-3-21 16,1 4 7-16,-2-1-1 0,2 1 2 0,-1-4-2 16,-2 1 6-16,2 2-1 0,-2-1 2 0,2-2 0 15,0 3 0-15,0-2-1 0,1-2 1 0,-2 2 2 0,3-1 3 16,-1-2 0-16,-2 3 2 0,3-5-3 0,0 4 0 16,-1 0-1-16,1-4-1 0,-3 4 3 0,3-4 4 15,-1 4-2-15,1-4 0 0,0 4 2 0,0-4-1 16,-5 5-1-16,5-5 2 0,0 4-2 0,0-4 1 15,0 0-4-15,0 0 3 0,0 0-1 0,0 4 4 16,0-4 1-16,0 0 0 0,0 0-5 0,0 0 1 16,-4 3 1-16,4-3 1 0,0 0 2 0,0 0 5 15,0 0 4-15,0 0 6 0,0 0 7 0,0 0 0 16,0 0-4-16,0 0 0 0,0 0-3 0,0 0-1 0,4-11 3 16,-4 11-4-16,4-6-5 0,-3 2-3 15,-1 0 2-15,1-2-2 0,1-1 0 0,0 0-1 16,-2 2-2-16,0-4-1 0,0 1-2 0,0-2 3 0,3-1 4 15,-2 0-5-15,-2 1-3 0,1 0 3 0,0-1 1 16,1 2-2-16,-1-4 2 0,1 2-3 0,2 0-1 16,-1 1 2-16,1-2-3 0,1 3 3 0,0-3-1 15,-1 2 0-15,-1 0 3 0,-1 4-6 0,0-2 1 16,2 0-2-16,-2 3 3 0,2 0-3 0,-1-1 4 16,1 2 1-16,-1-1-5 0,0 3 3 0,2-4 0 15,-3 2 1-15,0 1 0 0,-1 3-2 0,1-5-3 16,-1 0 3-16,0 5-1 0,3-5 1 0,-3 5-1 0,2-2 1 15,-2 2 2-15,0 0-1 0,0 0-1 16,3-5 2-16,-3 5-2 0,0 0 0 0,0 0 3 16,0 0-3-16,3-3 1 0,-3 3-1 0,0 0-1 0,0 0-2 15,3-1 3-15,-3 1 3 0,0 0-4 16,0 0-1-16,0 0-1 0,0 0 2 0,0 0-1 0,0 0 2 16,0 0 0-16,0 0-5 0,0 0 4 0,4 5-2 15,-4-5 4-15,0 0-3 0,0 6 1 0,0-6 0 16,2 8-1-16,-1-6-1 0,-1 2 1 0,1 0 4 15,-1 3-5-15,-1-2 1 0,1 2 2 0,-1 1 1 16,-1-3 0-16,2 3 0 0,0-1-1 0,0 1 1 0,0 2-2 16,0 0 3-16,0-3-2 0,-1 3 0 0,2 1 3 15,-1-2-4-15,2 0 4 0,-2 1-2 0,2 1 2 16,-2-4-2-16,3 3-1 0,-1-2-1 0,1 1 1 16,2-2-3-16,-3 1 3 0,1 0 1 0,-1 0-3 15,2-3 2-15,-2 0 1 0,0 0 1 0,1-1-1 16,-1 2-3-16,-2-5 0 0,4 2 2 0,-4-3 2 15,5 5-5-15,-5-5 5 0,1 2-2 0,-1-2 5 16,0 0 1-16,6 1-3 0,-6-1 0 0,0 0 0 16,0 0-4-16,9-6-1 0,-7 4 5 0,3-1 1 15,-3-1-4-15,0 1-1 0,3 1 1 0,-4-2 0 16,3 1 7-16,-2 1-6 0,0-3-1 0,3 2 3 0,-1-1-2 16,-3 0 1-16,3 0-2 0,0-1 2 15,-4 1 0-15,6-3-4 0,-3 4 1 0,-2-4 1 16,2 0 0-16,-2 3 1 0,0-4 5 0,1 1-3 0,0 1 0 15,1 1-3-15,-1-1 1 0,1 0-1 0,-2 0 1 16,4 2-3-16,-1-1 2 0,-3-1-1 0,3 0 0 16,-1 4 0-16,-1-2 1 0,2-1-2 0,-1 2 1 15,1-1 2-15,-2 0-1 0,2 2 1 0,-2-2-4 16,1 1 3-16,0 0-3 0,-3 3 4 0,3-4 0 16,0 2-2-16,-3 2 4 0,4-3-1 0,-2 0-3 15,-2 3 2-15,3-2 2 0,-3 2-1 0,3-5-3 16,-3 5 1-16,0 0 1 0,1-4-1 0,-1 4-2 0,5-3 3 15,-5 3-1-15,0 0 0 0,2-3-1 0,-2 3-1 16,0 0 2-16,0 0-1 0,0 0-1 16,0 0 2-16,0 0-1 0,0 0 1 0,0 0-2 15,0 0 3-15,0 0-2 0,0 0 0 0,0 0 0 0,0 0 0 16,0 0-1-16,0 0-1 0,0 0 1 16,0 0 1-16,0 0 0 0,0 0 0 0,0 0 0 0,0 0-2 15,-8 11 5-15,5-9-4 0,0 2 2 0,2-1 2 16,-1 2-4-16,-1-1 5 0,2 2-3 0,-2-2-1 15,1 2 2-15,0-1-1 0,0 1 2 0,-1 0-1 16,1 1-3-16,-1-1 3 0,1 1 4 0,-1 3-9 16,-1-1 4-16,2 0 0 0,-2-1 0 0,1-2-1 0,3 4 5 15,-2 1-2-15,0-3-4 0,1 3-1 16,0-2 3-16,-2 0-2 0,3-1 0 0,-1 1 6 16,-3 1-4-16,4-2-4 0,-1 0 1 0,1-1 4 0,-1 1 2 15,2-3-6-15,-1 1 3 0,1 0-2 0,-1 0 1 16,0 0-1-16,0 0 2 0,0 0 8 0,0-3-4 15,0 2 3-15,0-5-4 0,0 7 2 0,0-5 0 16,0-2-1-16,4 4 1 0,-4-4 0 0,5 1-9 16,-5-1-27-16,5 3-28 0,-5-3-37 15,0 0-60-15,14-4-148 0,-6 1-328 0,-3 1 145 0</inkml:trace>
  <inkml:trace contextRef="#ctx0" brushRef="#br0" timeOffset="-144033.86">29261 15595 103 0,'0'0'146'0,"0"0"-13"0,0 0-20 16,0 0 2-16,0 0-13 0,0 0-8 0,0 0-9 15,0 0-7-15,0 0-8 0,0 0-9 0,0 0 1 16,0 0-8-16,0 0-8 0,0 0-6 0,-7 9 1 15,4-5-8-15,2 0 7 0,-2 0-6 0,0 2-2 0,0-2-2 16,2 2-2-16,-3-2 3 0,2 0-3 0,-1 0 0 16,3 0-19-16,0 0 13 0,0 2-2 0,0-6-2 15,0 7-9-15,0-3 5 0,0-2-2 0,0-2-5 16,1 5 5-16,-1-5 4 0,4 2 0 0,-4-2 2 16,4 2 0-16,-4-2 2 0,0 0-3 0,0 0 0 15,0 0-3-15,14-4 0 0,-13 1 0 0,3-1-11 16,0 1 11-16,0 0-3 0,-3 1 1 0,3-3-8 15,0-1 6-15,-3 1-2 0,4 2-2 0,-1-5 2 16,-3 4-4-16,2 0 2 0,-2-2 1 0,4 1-4 16,-5 1 0-16,4-2-1 0,-4 2 2 0,4 0 1 15,-1 1-2-15,0 0 1 0,-3 3-2 0,4-3 1 16,-1 1-2-16,-3 2-2 0,0 0 4 0,6-2-5 16,-6 2 3-16,8 0-1 0,-8 0-2 0,9 4 5 15,-6-1-8-15,1-1 7 0,0 2-4 0,0 2 0 0,0-4 2 16,1 2 2-16,-1 2 0 0,1-1-3 0,-3 1 4 15,1 0-8-15,0 2 6 0,-2-3 0 0,0 6-3 16,0-5-1-16,-1 3 2 0,0 0 4 0,-1-2-2 16,1 1 2-16,-1 0 3 0,1 1-1 0,-1-2-1 15,-1 0 0-15,1 0 2 0,1 1 0 0,-3-3-1 16,1 2 2-16,-3-2 0 0,1 0 2 0,-2 4 3 16,1-5-4-16,-3 2 3 0,0 2-1 0,-1-4 3 15,2 2 2-15,-4-1-3 0,1 0-1 0,0-3 1 16,-3 1 6-16,4 1-2 0,2-3 1 0,0 3 5 0,-2-2-5 15,4 0 1-15,-3-2 1 0,1 1-7 16,-3-1 0-16,3-1 4 0,1 2-3 0,6-1-4 16,-12 2 0-16,5-4-1 0,7 2 0 0,-12 0-6 0,7-1 9 15,0 0-5-15,5 1 3 0,-9-3-5 0,9 3 0 16,-8-5 2-16,7 5-3 0,-3-4-11 16,3 1-20-16,0-3-29 0,1 2-15 0,0-3-25 0,2 2-44 15,1-5-202-15,2 2-371 0,1-2 164 0</inkml:trace>
  <inkml:trace contextRef="#ctx0" brushRef="#br0" timeOffset="-143199.95">29738 15487 129 0,'0'0'122'0,"0"0"-7"16,0 0-7-16,0 0-7 0,0 0-7 0,0 0-3 15,0 0-5-15,3-3 2 0,-3 3-1 0,0 0-1 16,0 0 0-16,0 0-9 0,0 0 0 0,0 0-4 16,0 0-7-16,-9-3-17 0,9 3 8 0,0 0-3 15,0 0-9-15,0 0-8 0,-9 0-2 0,9 0-5 16,-10 3-3-16,3 0-1 0,0 1-4 0,-1-1-2 16,-1 2 1-16,-1 0-4 0,2 2-1 0,-1-2 0 15,0 3-4-15,-1-2-5 0,3 4 1 0,0-2 5 0,1 1-4 16,0-1-5-16,0 2 5 0,2-2-1 15,1 2-1-15,-1 0-1 0,1-2 1 0,2 1 6 16,0-3-10-16,1 0-1 0,0 2 0 0,0-3 2 0,1 2-4 16,3-1 0-16,-2-2 6 0,3 0-4 0,-1 1-2 15,3 0 3-15,0-3 0 0,2-1-1 16,0 0 3-16,5-1-2 0,-9 0 1 0,6 0-3 0,1-1 3 16,0 0 2-16,-2-1-1 0,0-3-7 0,-2 3 8 15,2-4-5-15,0 3-2 0,-1-3-1 0,-1 1 4 16,2 0-2-16,-3 3 3 0,-1-3 0 0,-1 1 0 15,0 1 0-15,2-1-2 0,-5 1 2 0,2 0-2 16,0 3-1-16,-4 0-6 0,4-4 3 0,-4 4 4 16,0 0 0-16,0 0-1 0,0 0 3 0,0 0-2 0,0 9 0 15,0-9-1-15,-5 8-6 0,2-3 5 0,2-1 5 16,-2 1-7-16,3 0 8 0,-1 1-4 16,1-1 1-16,-1 1 0 0,1 2 1 0,0-5-3 0,0 3 4 15,2-1-2-15,-1-1 1 0,2 1 5 0,0-2 3 16,0 1-8-16,4-2 10 0,-2-2-3 15,2 3-5-15,0-3 6 0,-1 0-8 0,2-3 3 0,1 2 4 16,-1-3-5-16,1 0 0 0,-2-1 0 0,0 2 0 16,0-3 2-16,1-1 1 0,-5 2 0 0,3-3-4 15,-5 4 3-15,4 0 2 0,-1-2 9 0,-3 2 0 16,2 0-4-16,-3 2 1 0,0-4-1 0,0 6-3 16,-3-6 0-16,3 6-1 0,-5-5-3 0,-1 3-1 15,0 1 0-15,-1-1 1 0,-1 0 1 0,0 0-4 16,1 2 2-16,-1-1-1 0,-2 1-1 0,1 0-2 15,2 0 1-15,-1 1-1 0,8-1 2 0,-17-1 0 16,11 2 0-16,1 1-2 0,-3 0-1 0,1-2 4 16,-1 0-4-16,1 2-7 0,1-1-25 0,-3 1-18 15,9-2-30-15,-10 0-38 0,6 0-38 0,4 0-187 16,-5 1-370-16,5-1 164 0</inkml:trace>
  <inkml:trace contextRef="#ctx0" brushRef="#br0" timeOffset="-142817.61">30030 15453 102 0,'0'0'114'0,"0"0"3"0,0 0-17 16,0 0 13-16,0 0-3 0,0 10-5 0,0-10-6 16,1 5-5-16,0-1-7 0,1 1-5 0,-2 0 7 15,1 3 11-15,-1-4-6 0,0 2-8 0,0 4-10 16,-3-1 6-16,3 1 3 0,-1-1-9 0,0 3-9 16,0 0-3-16,-2-2 2 0,2 1-5 0,-1 1-5 15,0-2-1-15,1 3-5 0,-2-1-5 16,2 1-4-16,-2-2-4 0,2 1-5 0,-2 1 1 0,2-4-4 15,-3 3-1-15,2-3-6 0,0 2-2 0,1-2-3 16,1 3 1-16,-4-4-3 0,3-1-1 0,0-1 0 16,1 0-3-16,0 1 1 0,0-2 0 0,0-1-1 15,0 2-3-15,0-2-19 0,1 0-39 0,-1-4-54 16,4 4-49-16,0-2-236 0,-4-2-421 0,15-2 187 0</inkml:trace>
  <inkml:trace contextRef="#ctx0" brushRef="#br0" timeOffset="-142216.78">30261 15709 150 0,'-1'-2'161'0,"1"2"-13"0,-3-5-11 15,2 3-1-15,1 2-4 0,0 0-3 0,-3-5-10 16,1 2-4-16,2 3-7 0,-4-6-9 0,3 3-7 16,1 3-21-16,-5-4 6 0,3 2-13 0,2 2-6 15,-5-3-6-15,-1 0-4 0,6 3-4 0,-13-2-6 16,3 2-5-16,2 0 0 0,-2 2-3 0,1-2-7 16,1 3 3-16,-2 0-10 0,0 0 5 0,1 0-2 15,1 2-5-15,-2 1-2 0,1-2 4 0,1 2-5 16,3-1 2-16,-1 2-1 0,0-1-9 0,2 1 6 0,1-2 1 15,-1-1-1-15,4 3-3 0,-4-2 0 0,4 0 2 16,0 1 0-16,2-3-2 0,0 0 2 16,2 0-3-16,1-3-1 0,0 3-4 0,4-3 9 0,0-1-2 15,2-1-5-15,1-1 3 0,0 0-1 0,-2 0-5 16,4 0 0-16,-4-2 2 0,3 1-1 0,-4 0 2 16,0 0 1-16,-1-1 0 0,-1 2-1 0,0 1 1 15,-2 0 0-15,-1-1-2 0,0 1-1 0,-1 0 0 16,-3 2 2-16,7-5 1 0,-7 5-3 0,2-2-10 15,-2 2 11-15,0 0-5 0,0 0 1 0,0 0 5 16,-2-7-2-16,2 7 4 0,-7-3-4 0,7 3 0 16,-5-1 2-16,5 1-2 0,0 0 6 0,-7-1-1 15,7 1 4-15,-6-1-1 0,6 1 0 0,0 0 1 16,-10-2 3-16,10 2-4 0,-7 3 3 0,4-1-3 16,3-2 2-16,-4 4-3 0,3 2 5 0,-3-2 2 15,0 1 5-15,3 0-1 0,0 0 0 0,-2 4 7 0,2-2 4 16,2 1 0-16,-1-3-1 0,1 2 0 0,2-2-2 15,-2 1 1-15,6 1-3 0,2 0-1 0,-1 0-3 16,3 2-4-16,-1-5 0 0,3 0 0 0,-1 1 0 16,2 0-13-16,-1-3-47 0,0 0-82 0,2-2-119 15,2-2-167-15,1-1-447 0,-8-1 198 0</inkml:trace>
  <inkml:trace contextRef="#ctx0" brushRef="#br0" timeOffset="-51140.54">28831 15524 114 0,'0'0'153'0,"4"-8"-18"0,-3 5-14 16,-1 3-14-16,3-2-6 0,-2-1-13 0,-1 3-7 15,5-6-7-15,-1 4-7 0,-1 0-8 0,-3 2-5 16,7-4-6-16,-4 3-3 0,-3 1-6 0,4-1-1 16,-4 1-6-16,0 0 0 0,0 0-5 0,5-5-1 15,-5 5-4-15,0 0 3 0,0 0-2 0,0 0 0 16,0 0-4-16,0-4-1 0,0 4-1 0,0 0-5 16,1-3-2-16,-1 3 3 0,0 0 2 0,0 0-5 15,0 0 1-15,0 0-3 0,0-5-13 0,0 5 12 16,0 0-5-16,0 0-7 0,0-6 11 0,0 6 0 15,0 0 2-15,-1-6-5 0,-2 2 2 0,3 4-4 16,0-4 4-16,0 4-5 0,0-8 5 0,0 5-4 16,0 0 4-16,0-2-4 0,0-2 1 0,0 3 1 0,0-1-4 15,-1 0 2-15,1-2 2 0,0-1-6 16,-1 3 1-16,-3-4 4 0,1 2-11 0,-1-1 11 0,4 2 2 16,-1 0-3-16,-4-1-1 0,4-1 1 0,-3 4 2 15,0-4 1-15,3 2 1 0,-2 3 6 0,3-2-1 16,-4 0-1-16,3 0-4 0,-3-1 1 0,-1 0-1 15,2 1-2-15,0-2 2 0,-1 2 0 0,0-2 0 16,-1 0 0-16,1 1-3 0,0 1 1 0,-2-4-3 16,2 4 2-16,0-2-2 0,-1 2 0 0,3-3 3 15,0 1-8-15,-2 2 7 0,2-1-1 0,-1-1 3 16,0 2-3-16,1-3 2 0,0 2-3 0,-1 2 0 16,1-3 3-16,-1 3-4 0,-1-2 2 0,0 2 4 0,1-1-2 15,-4 0-1-15,2 2-3 0,-1-2 1 16,1 1-8-16,-4-3 12 0,0 2-3 0,2-3 1 15,-2 3-2-15,2-2 0 0,-3 2 0 0,2 0 0 0,0-2 2 16,-1 2-5-16,0-1 1 0,4-1 5 0,-3 2 0 16,3 0-6-16,-3-3 5 0,5 4-1 0,-4 1-3 15,2-2-3-15,1 2 1 0,-2-1 8 0,2 2-6 16,-1-1 5-16,-2-3-4 0,1 3 1 0,-2 0-4 16,-1-1 0-16,-2 0 8 0,1 0 0 0,0-1-3 15,0 2 2-15,-2-2 0 0,1 1 0 0,0 0-3 16,-1 0 2-16,0-1-7 0,2 1 5 0,-4 0 0 15,1-2 0-15,-1 1 3 0,3 0 1 0,-3 1-3 16,3-1 2-16,-2 2-6 0,1 1 1 0,0-2-4 16,1-1 6-16,-1 2 0 0,2 0 0 0,2 1 0 15,2 0-4-15,0 1 5 0,-2 0-5 0,0 1 8 16,1 0-1-16,0-3-1 0,-2 3-1 0,9 0 3 0,-11 0-2 16,4 0-1-16,2 0-3 0,5 0 2 15,-10 3 0-15,10-3-1 0,-10 0 4 0,2 0 1 16,4 0-7-16,-3 1 0 0,1 0 3 0,0 2 0 0,-2-2 2 15,3 1-1-15,-6-1 0 0,-1 2-2 0,3-2-1 16,3 0 1-16,-2 2 4 0,2-1-4 16,1 1 1-16,-2-2 0 0,2 2-4 0,-2 0 5 0,2-2 2 15,-1 3 0-15,1-2-6 0,1 2-1 0,1-1 5 16,-5-1-3-16,6 0 0 0,-4 1 1 0,0-2 2 16,1 0-1-16,0 2 0 0,0 0 2 0,-2-2-1 15,5 1 0-15,-5 0-2 0,3 0-1 0,-2 1 4 16,-2-2 3-16,6 2-10 0,-6 0 8 0,4 0-4 15,-1 3 0-15,1-3 2 0,-1 0 2 0,0 3 0 16,0-4-6-16,-1 2 1 0,0 0 2 0,0 2 4 16,0-2-3-16,-1 3-3 0,1-1 0 0,-1-1 1 15,1 0 2-15,-1 1 1 0,3-1-1 0,1 0 1 0,-1 3-3 16,2-2 2-16,-2 1 0 0,1 0-3 16,0-2 2-16,0 3 0 0,3-2-1 0,-3 2 2 0,2 1 4 15,-3 0-7-15,3 1 1 0,-3 0-2 0,3 0 4 16,0 0-5-16,-2-2-7 0,0 2 12 0,2 1-1 15,-1-3 3-15,2 3-3 0,-3-4 3 0,2 3-3 16,-3-2-1-16,3-1 1 0,-2 0 3 0,2 2-2 16,1-1 1-16,-1-1-7 0,1-2 3 0,1 5 4 15,0-3-3-15,-1-2-1 0,-1 2 3 0,0 0-2 16,1 2 1-16,0 0-4 0,-2-2 2 0,2 1 5 16,2-3-4-16,-4 3-1 0,1-2 1 0,-1 1 1 15,0 0 1-15,0 0 0 0,-1 0-3 0,2-1 2 16,-5 0-2-16,3 0 1 0,-1-1 0 0,0 2 3 0,-1 0-2 15,1-2-1-15,0 1 2 0,3 1-4 0,-4-3 4 16,1 5-2-16,0-3-1 0,2 3 2 16,-1-5 3-16,-2 6-2 0,5-2 6 0,-1-1-6 0,-3 1 4 15,1-2-3-15,2 4-2 0,-2-3-2 0,1 2 1 16,1-1 1-16,-2 2 1 0,0-1 1 0,1 0-9 16,-2 0 6-16,3-1 1 0,-5 2 4 0,4-3-5 15,-2 2 4-15,-2 1-6 0,4 1 2 0,-5-1-1 16,2 1 5-16,0 0-1 0,0 1-3 0,-1 0 3 15,-1 2-2-15,3-2 0 0,0 2-9 0,1-2 6 16,-1-1 7-16,-1 2-1 0,2 0-5 0,3 2 2 16,-2-3-3-16,0 2 2 0,2-2 0 0,-2-2 7 15,1 2-6-15,-2 0 2 0,0 0-1 0,1-1-1 16,-2 0 0-16,0 4 2 0,-1-5-2 0,1 2 2 16,0-2-4-16,2 1 3 0,-3 1-1 0,0-2-2 15,-2 2 1-15,2 0 3 0,0-3 4 0,0 3-6 0,1-1 2 16,0 3-1-16,0-2 2 0,-2 0-1 0,6 1-6 15,-4-2 3-15,0 2 2 0,3-1-5 0,0 1 4 16,-2-2 3-16,-1 1-2 0,3 0-3 0,-3 0 0 16,0 0 4-16,-1-2-3 0,4 2 0 0,-3 0-4 15,0-1 5-15,3 0 3 0,-1-1-2 0,0 2-3 16,0-4 1-16,0 3 2 0,1-1-2 0,-3-1 1 16,4 1-1-16,-2 0 1 0,0 1 1 0,-1-3-2 15,0 4-1-15,1-5 1 0,-2 3 3 0,1 0-1 16,-1-2-2-16,0 1 2 0,2 1-2 0,-1-1-1 15,1 3 2-15,-2-3 1 0,2 2-10 0,-1-2 4 16,2 1 1-16,1 0 1 0,-2-1-1 0,2 0 0 16,0 0-2-16,0 2 4 0,0-3-2 0,2 3 2 15,-1-2-1-15,0 0 3 0,1 0 1 0,0 2-6 16,2-2 3-16,-2-1 5 0,1 3-1 0,-1-1-4 16,0 0-1-16,0-1 2 0,0 2-1 0,0-1 2 15,-1 1-4-15,1-2 6 0,0 3-1 0,0-4 0 16,0 6-5-16,1-2 5 0,0-1-1 0,1 0 1 0,-4 3-4 15,5 0 3-15,-3-3-2 0,0 2 5 0,0 1-5 16,4 2 3-16,-5-4-1 0,3-1 2 16,2 1 1-16,-2-3 0 0,1 3-5 0,-1-2 4 0,0 3-7 15,0-5 2-15,0 4 2 0,2-4 2 0,-1 1-1 16,0-1 0-16,-1 1 1 0,-1-1 0 0,2-1-3 16,0 2-1-16,1-1 3 0,-3-1 0 0,2 1 0 15,0 1-5-15,0-1-1 0,-1 1 3 0,1 0 3 16,-1-1-3-16,0 1-2 0,0-4 0 0,1 5-3 15,-1-5 5-15,3 6 0 0,1-3-1 0,-3 1-2 16,3-2 5-16,-1 1 3 0,4 4-3 0,-4-4 0 16,0 2-1-16,-1-3-1 0,2 2 5 0,1 1-3 15,-3 0-5-15,1-2 2 0,1-2 5 0,-4 2-1 16,4-1-1-16,-6-2 0 0,2 2-2 0,0-2 3 16,1 0 2-16,-4-1 6 0,3 1-10 0,-4-3-1 15,4 4 7-15,-1-2-3 0,-1 1-6 0,1 2 4 16,-2-4-3-16,2 2-2 0,-2 0 23 0,2 0-18 0,0 0 0 15,1 2-3-15,-1-3 2 0,1 1 1 16,2 2-3-16,-2-2 3 0,1 0-5 0,0-2 5 16,0 4 1-16,1-4-2 0,3 2-1 0,-3-1 2 15,5-2 6-15,-2 4-6 0,-4-2 0 0,2-3 2 0,-3 3-1 16,2-4 4-16,-2 4-7 0,1 1-4 0,0-2 3 16,-3-1 8-16,2 1-2 0,-1-1-15 0,0 1 14 15,1 1 0-15,-2-1 3 0,1-1-2 0,1-2-1 16,-4 0-1-16,8 5-2 0,-4-1 2 0,0-1-1 15,2 0 1-15,-5-2-1 0,4 0 1 0,3 1-2 16,-4 3 2-16,2-3-3 0,-1-1 2 16,-1 1 6-16,5 0-2 0,-1 0 1 0,-2-1-4 0,3 2-2 15,-1-2 4-15,-3 0-2 0,4 1-3 0,-3-1 4 16,5 1-2-16,-5 0-2 0,2-1 5 0,-2 2 2 16,2-2-1-16,-2 1-4 0,2-1 1 0,-1 0 7 15,0 0-7-15,-1-1 0 0,-1 2 4 0,4-1 0 16,-4 1-5-16,-1 0 3 0,-4-2-7 0,9 1 10 15,-5 0-4-15,2 1 0 0,-2-1-2 0,1 1 5 16,-5-2 1-16,9 2 1 0,-5-1-1 0,2-1 8 16,-6 0-5-16,9 0 0 0,-2 0-2 0,-7 0-5 15,9 2 5-15,-4-1-2 0,-5-1 4 0,9 1-3 16,-9-1-3-16,6 1 2 0,-1 1-6 0,-5-2 8 0,7 0-2 16,-7 0-1-16,0 0 2 0,9 1 0 0,-9-1 0 15,3 2-4-15,-3-2 4 0,6 0-3 16,-6 0 1-16,0 0-3 0,7-1-3 0,-7 1 5 15,8 1 0-15,-8-1 0 0,9-1 0 0,-9 1 2 0,6-2-2 16,-6 2 4-16,8-3-3 0,-4 2-7 0,-4 1 4 16,9-1-3-16,-6-1-1 0,-3 2 7 15,11-1-1-15,-7-1-3 0,4-1 1 0,-4 0 3 0,1 0-2 16,1 0 2-16,-1-1 0 0,1-1-6 0,2 2 8 16,-1-2-7-16,-1 0 0 0,1 1 1 0,3-2-3 15,-1 0 4-15,0 2 6 0,4 0-6 0,-3-3 4 16,-1 2-7-16,4 0-5 0,-4-2 10 0,1 2 3 15,3 3-4-15,-3-5 2 0,2 2 1 0,-2 0 7 16,-1 0-12-16,2-2-1 0,0 2 4 0,0-2-2 16,-1 2 0-16,0 0 1 0,0-2 1 0,2 2-11 15,-3-2 12-15,0 2 8 0,1-1 6 0,-2 2 0 16,0-1-2-16,1 0 0 0,-1-2-6 0,-1 2 3 16,-1 0 2-16,1 1-6 0,-1-2-1 0,2 0 3 15,-3 3 1-15,1-2-2 0,-1 1-4 0,2-4 0 16,-2 6 2-16,1-5 1 0,3 2-5 0,-2-2 3 15,1-1-5-15,2 3-1 0,-3-2 1 0,3 0 5 16,-2 0-5-16,-2 1 1 0,4-2 1 0,0 2-2 16,1 1 0-16,-6-4-1 0,5 6 3 0,-2-4 0 15,-3 3-3-15,2-2 4 0,-2 2-3 0,4-4-3 16,-4 4 3-16,-3-4-3 0,2 3 4 0,0 1-5 16,1-6 2-16,-1 5 2 0,-2-2 1 0,2-1 1 15,-1 1 5-15,1 1-6 0,-2-2-1 0,3 0-1 0,1-1 0 16,0-3-2-16,0 2 0 0,-1 0 3 0,2-5 2 15,1 1-3-15,0-1 1 0,-3 4 1 16,3 0-3-16,-3 0-1 0,1-1 5 0,2 3-4 16,-4-2 2-16,1 2-4 0,-1-1 3 0,0 0-3 0,-1 1 3 15,-1-1 2-15,3 2-1 0,-4-3-2 0,-1 4 4 16,4-4-1-16,-4 1-4 0,0 1 2 0,4-3-2 16,-4 5 2-16,0-3 0 0,0 1-1 0,1-1 4 15,-1 0-2-15,3 1-3 0,-2-1 2 16,-1 0 0-16,3 3 2 0,-2 0-1 0,3-2-3 0,-3 3-8 15,3-4 10-15,1 1 2 0,-4 2-2 0,3-3 5 16,-1 3 1-16,-1-1-8 0,1 1 7 16,-2-3-12-16,2 2 9 0,-1 0-1 0,1-1 1 0,-2-1 4 15,4 2-8-15,-6-2 3 0,2-2-4 16,2 1 4-16,-2 0 1 0,0 1 1 0,2 1-2 0,-2-1 1 16,2-2 1-16,-1 3-3 0,2-2-2 0,-1 2 3 15,-1-1-1-15,5 1-1 0,-1-1 3 0,0-1-2 16,1 3 0-16,-1-1 1 0,3 4 0 0,-1-5-1 15,0 4 0-15,-3-2 0 0,2 0 1 0,-2 3 1 16,-1 0-5-16,1 2 3 0,-1-1 2 0,1-1 0 16,0 0-6-16,0 1 4 0,-3 1-2 0,0-2 1 15,2 3 2-15,-1-5 1 0,-1 3-1 0,0 0 2 16,0-2-4-16,-2 0 1 0,0 1 0 0,1-2 0 16,-1 0 2-16,3 0-2 0,-3-1 1 0,0 3 2 15,0 0-1-15,0-1-4 0,0-1 4 0,0 1-3 16,0 1-1-16,0 5-6 0,0-10 8 0,-3 4 1 15,3 1 3-15,0 5-3 0,0-7-2 0,3 1 0 16,-3 6 1-16,0-7-1 0,0 3 4 0,0 4 0 16,1-8-2-16,-1 4 1 0,0 4-5 0,5-8 6 15,-5 8-3-15,0-5-3 0,0-2 4 0,0 7-2 16,-3-5 4-16,1-1-3 0,2 0-1 0,-4 1 2 16,3 0-2-16,-1-1 1 0,-2 0 2 0,1 2 2 15,1-3-5-15,-4-1 5 0,3 2-8 0,-4 2 4 16,3-6-1-16,-1 3 6 0,-1 0-3 0,1-1-2 15,0 2 2-15,0 0-5 0,0-1 2 0,2 0 3 16,-1 2 2-16,2-2-2 0,-1 2 0 0,-1 1-2 16,1-2 1-16,3 6-2 0,-6-7 5 0,4 2-7 15,0-2-2-15,2 7 4 0,-1-6-1 0,0-2 7 16,1 8-7-16,-1-8-1 0,-2 1 3 0,3 1 0 16,-3 1-1-16,2-1 1 0,-1 0 0 0,-1 0 2 15,0-1 1-15,0-2-7 0,-5 3 7 0,4-3-2 16,-2-1 1-16,1 2 0 0,-2 1 1 0,2-1-2 15,-1-3 1-15,1 6 1 0,-2-4 3 0,2 4-3 16,0 1-3-16,1-3-3 0,-1 2 3 0,1 1-3 16,-1-2 3-16,1 3 0 0,3-2 2 0,-3 1-3 15,-1-2 3-15,1 1-3 0,-1 0 1 0,1 3-1 16,0-3 0-16,4 5 6 0,-3-8-5 0,-1 4 0 16,2-1 2-16,1-2-4 0,-4 2-1 0,3 0 5 15,-2-2-1-15,1 2-3 0,1-2 3 0,-2 2-4 16,0-2 4-16,1 0 1 0,-3 3-2 0,2-3 0 15,4 7 1-15,-6-8 1 0,3 5-1 0,3 3 0 0,-2-10 0 16,2 10 0-16,-4-6-1 0,3 0-4 16,1 6 2-16,-4-7 1 0,4 7 1 0,-7-5-1 15,7 5-2-15,-1-8 5 0,1 8-1 0,-4-7 7 16,0 3-12-16,4 4 2 0,-7-10 5 0,2 5-2 16,-3-2-3-16,2 0 3 0,-2 1 0 0,0-3-2 0,2 1 7 15,-4 2-5-15,1-4-6 0,-2 3 8 16,5-1-4-16,1 0 1 0,-3 2 4 0,3-4-4 15,-4 4-2-15,3-4 3 0,-2 3 4 0,0-2-4 16,0 0-4-16,1 2 4 0,1-3-4 0,1 1 4 0,-2 3-1 16,0-4 0-16,2 2-1 0,3 2 1 15,-4-1 1-15,2 0-1 0,0 2 0 0,0 0 0 16,-1-3-3-16,3 4 3 0,-1-3-1 0,3 7 5 16,-5-10-6-16,4 5 1 0,1 5 2 0,-4-7 1 15,4 7-1-15,0 0 0 0,-4-5-6 0,4 5-23 0,0 0-7 16,0 0-18-16,0 0-31 0,-3 20-35 0,2-9-189 15,1-1-334-15,-1 0 149 0</inkml:trace>
  <inkml:trace contextRef="#ctx0" brushRef="#br0" timeOffset="-46257.32">28385 16633 67 0,'0'-6'69'0,"0"6"-8"16,0 0 1-16,0 0-6 0,-4-5-8 0,4 5-6 15,0 0-3-15,-3-3-5 0,3 3-7 0,0 0 0 16,0 0-6-16,0 0 0 0,-6-2 1 0,6 2-4 16,0 0-10-16,0 0 10 0,0 0-2 15,0 0-2-15,0 0 0 0,0 0-5 0,0 0-3 0,0 0 6 16,0 0 0-16,0 0-15 0,-5-2 9 0,5 2-3 16,0 0 8-16,0 0-5 0,0 0-5 0,0 0 5 15,0 0 6-15,0 0-2 0,0 0-8 0,0 0 7 16,0 0-2-16,0 0-4 0,0 0 10 0,0 0-6 15,0 0 4-15,0 0 0 0,0 0-2 0,0 0-2 16,0 0-2-16,0 0 2 0,0 0 3 0,0 0-14 16,0 0 17-16,0 0-4 0,0 0-1 0,0 0-4 15,0 0-7-15,0 0 10 0,0 0-2 0,0 0-2 16,0 0 3-16,0 0-4 0,0 0 6 0,0 0-13 16,0 0 9-16,0 0-4 0,0 0 3 0,0 0-4 15,0 0 7-15,0 0-5 0,0 0 7 0,0 0-2 16,0 0-2-16,0 0 0 0,0 0 6 0,0 0-1 15,0 0 8-15,0 0-2 0,0 0 0 0,0 0-3 16,0 0 3-16,0 0-3 0,0 0-3 0,0 0 5 16,0 0-10-16,0 0 6 0,0 0-1 0,0 0-1 15,0 0-9-15,0 0 8 0,14 0 1 0,-14 0 1 16,0 0-19-16,0 0 18 0,0 0-4 0,8 0 5 16,-8 0-7-16,0 0 1 0,10 0-4 0,-5 1 3 15,-5-1 1-15,9 0 1 0,-9 0 0 0,8 0-3 16,-4 1-4-16,-4-1 2 0,0 0-10 0,11 0 22 0,-11 0 9 15,7-1-10-15,-2 2 13 0,-5-1-18 0,9 0 6 16,-9 0-8-16,11 0 4 0,-6 2 7 16,-5-2-10-16,8 0 2 0,-8 0-2 0,7 0 4 15,-7 0-4-15,7 0-7 0,-7 0 10 0,10 0-4 0,-4 0 3 16,-6 0-4-16,10-2-6 0,-10 2 12 0,7 2-8 16,-7-2-1-16,7 0 2 0,-7 0 0 0,9 0 6 15,-9 0-4-15,9-2-3 0,-9 2 5 0,7 2-5 16,-7-2 6-16,4 0-1 0,-4 0-3 0,0 0-2 15,9 0-4-15,-9 0-2 0,8 0 12 0,-8 0-13 16,7 0 4-16,-7 0 2 0,5 1 1 0,-5-1 1 16,7 0-2-16,-7 0 2 0,0 0 4 0,11-1-8 15,-11 1-2-15,5 0 9 0,-5 0 2 0,8 0-8 16,-8 0 1-16,9-2-14 0,-9 2 17 0,5 0-5 16,-5 0 0-16,0 0 7 0,8 0 3 0,-8 0-1 15,0 0-4-15,0 0-1 0,6-1 2 0,-6 1 2 16,0 0 1-16,9 1-1 0,-9-1-3 0,8 2-2 15,-8-2 1-15,0 0 1 0,6 0 2 0,-6 0-1 16,0 0-3-16,0 0 5 0,0 0-8 0,8 0 6 16,-8 0 4-16,0 0-9 0,6 1 6 0,1-1-5 15,-7 0 2-15,10 0-5 0,-10 0 6 0,9 0-1 16,-9 0 0-16,6 2 15 0,-6-2-18 0,7 0 1 16,-7 0 1-16,11-2 3 0,-11 2-8 0,9 2-2 15,-9-2 6-15,7-2 5 0,-7 2-7 0,5 2 3 0,-5-2 8 16,12 0-6-16,-8 1 2 0,-4-1-12 15,9 1 5-15,-4-1 3 0,-5 0-2 0,10 0-3 16,-10 0 9-16,12 0 0 0,-7 3-7 0,0-3-1 0,-5 0 5 16,14 0 2-16,-6 0-8 0,-3 0 7 0,0 2-4 15,0-2 2-15,3 0-5 0,-8 0 6 16,12 0-2-16,-5 0 2 0,-7 0-3 0,10 0 10 16,-10 0-10-16,7 0-1 0,-2 0 1 0,-5 0 12 0,11 0-7 15,-6 0-8-15,-5 0 6 0,8 2 1 0,-8-2 2 16,8 0-8-16,-8 0 3 0,7 1 1 0,-1 0 1 15,-3 0-5-15,-3-1 4 0,8 2 3 16,-8-2-3-16,7 1 0 0,-7-1-14 0,8 0 13 0,-8 0-3 16,4 0 6-16,-4 0 1 0,0 0-2 0,7 1 2 15,-7-1 2-15,7 0-8 0,-7 0 1 0,9 2 8 16,-9-2-7-16,0 0 1 0,5 1-10 0,-5-1 11 16,5 3-2-16,-1-3-6 0,-4 0 10 0,9 2-1 15,-5 0-9-15,2-1 10 0,-6-1-1 0,8 2-5 16,-4 0 10-16,-4-2-8 0,6 1 0 0,-6-1-2 15,7 1 6-15,-7-1-2 0,7 1 0 16,-7-1-5-16,0 0 1 0,8-1 7 0,-8 1-5 0,5 1-3 16,-5-1 5-16,0 0 7 0,0 0-9 0,8 0-1 15,-8 0 4-15,0 0 1 0,10 0-2 0,-10 0-4 16,4-2 9-16,-4 2-3 0,0 0-6 0,0 0 3 16,8-3 0-16,-8 3-14 0,0 0 23 0,0 0-9 15,0 0 3-15,7 0-4 0,-7 0 1 0,9 0 1 16,-9 0 4-16,8 2-11 0,-4-1 7 0,-4-1-6 15,9 0 1-15,-4 1 5 0,-5-1 3 0,9 1-7 16,-9-1 6-16,7 0 2 0,-7 0-4 0,8 0 2 16,-8 0-6-16,10 2 3 0,-5 1-1 0,-5-3 1 15,9 0-1-15,-5 0 6 0,-4 0 3 0,7 0-4 16,-7 0 5-16,12 1-5 0,-5-1 13 0,-1 1-8 0,1 1 2 16,0-2-1-16,-7 0-2 0,10 0 2 0,-2-2-6 15,-3 4 9-15,-5-2-5 0,13-2-2 0,-8 2 2 16,-5 0-6-16,10-1 1 0,-10 1 1 15,8 0 1-15,-8 0-2 0,5 1-2 0,-5-1 4 0,0 0-2 16,8 0 0-16,-8 0-1 0,0 0-5 16,0 0 6-16,0 0-1 0,6-1-1 0,-6 1 3 15,0 0-2-15,0 0-2 0,0 0-1 0,0 0 4 16,0 0 0-16,0 0-3 0,0 0 4 0,8-1-7 0,-8 1 5 16,0 0-5-16,0 0 6 0,0 0 3 0,0 0-9 15,0 0 10-15,0 0-9 0,0 0 14 0,0 0-1 16,0 0 0-16,0 0-5 0,0 0 3 0,3-3 4 15,-3 3-5-15,6-2-1 0,-6 2-1 0,0 0 0 16,5 0 1-16,-5 0-3 0,6-1 3 0,-6 1-2 16,0 0-2-16,8 0-2 0,-8 0-1 0,7 1 5 15,-7-1-1-15,0 0-2 0,0 0 4 0,8-1-2 16,-8 1-6-16,0 0 1 0,0 0 2 0,7 1-3 16,-7-1 1-16,0 0-1 0,0 0 7 0,5 0-2 15,-5 0-3-15,0 0-1 0,0 0 5 0,0 0 0 16,0 0-11-16,0 0 8 0,0 0 4 0,0 0-2 15,0 0-1-15,0 0-4 0,0 0 10 0,0 0-7 16,0 0 1-16,0 0-10 0,0 0 7 0,0 0 3 16,4 2-3-16,-4-2 1 0,0 0 1 0,0 0 0 15,0 0-2-15,0 0 0 0,0 0 3 0,0 0-1 16,0 0-1-16,0 0-1 0,0 0-1 0,0 0-1 16,0 0 8-16,0 0-4 0,0 0-2 0,0 0 1 15,0 0-5-15,0 0 6 0,0 0-1 0,0 0-1 16,0 0 0-16,0 0-2 0,0 0 7 0,0 0-1 0,0 0-6 15,0 0-3-15,0 0 10 0,-9 7-12 0,9-7 6 16,0 0 7-16,0 0-2 0,-2 3-4 16,2-3-3-16,0 0 7 0,0 0-4 0,-2 2 1 0,2-2-7 15,-3 3 12-15,3-3-1 0,0 0-8 0,0 0 2 16,0 0 5-16,-2 4-4 0,2-4-3 0,0 0 4 16,0 0-1-16,0 0 1 0,0 0-1 0,0 0 9 15,-3 3-9-15,3-3 6 0,0 0-2 0,0 0-6 16,0 0-3-16,0 0 15 0,0 0-11 0,0 0 1 15,0 0 3-15,0 0-5 0,0 0 3 0,0 0 0 16,0 0 0-16,0 0-1 0,-3 4 3 16,3-4-2-16,0 0-1 0,0 0-2 0,0 0 4 0,0 0-4 15,0 0 5-15,0 0 2 0,0 0-6 0,0 0 12 16,0 0-10-16,0 0 0 0,0 0 2 0,0 0-2 16,0 0-6-16,0 0 6 0,0 0-4 0,0 0 7 15,-2 3 2-15,2-3-4 0,0 0-1 0,0 0-3 16,0 0 3-16,0 0-3 0,0 0 4 0,0 0-2 15,-1 3-2-15,1-3 3 0,0 0 4 0,0 0 0 16,0 0-9-16,0 0 7 0,0 0-3 0,0 0 4 16,0 0 5-16,0 0-9 0,0 0 0 0,0 0-1 15,0 0 0-15,-9 0 3 0,9 0 0 0,0 0 2 16,0 0-6-16,0 0 7 0,0 0-3 0,0 0 0 16,0 0-3-16,0 0 1 0,0 0 0 0,0 0 0 0,0 0 3 15,0 0 1-15,0 0-3 0,-8-3 0 16,8 3 9-16,0 0-12 0,-5-3 3 0,5 3-10 15,0 0 8-15,-4-2 4 0,4 2-4 0,0 0-1 16,0 0 3-16,0 0 8 0,0 0-10 0,0 0 5 16,-6-3 0-16,6 3 0 0,0 0-6 0,0 0 1 15,0 0 1-15,0 0 3 0,0 0-19 0,0 0 20 16,0 0-3-16,0 0 0 0,0 0 6 0,0 0-4 16,0 0 0-16,0 0 1 0,0 0-3 0,0 0-1 0,0 0 4 15,-4-2-3-15,4 2 0 0,0 0 0 0,0 0 3 16,0 0-5-16,0 0 2 0,0 0 2 0,0 0-5 15,0 0 6-15,0 0-4 0,-4-3 5 0,4 3-7 16,0 0 3-16,0 0-2 0,0 0 1 0,0 0 9 16,0 0-9-16,0 0-5 0,0 0 5 0,0 0-2 15,0 0 4-15,0 0-3 0,0 0-2 0,-6-1-4 16,6 1 10-16,0 0 0 0,0 0 2 0,0 0-4 16,0 0 2-16,0 0-3 0,-4 5-4 0,4-5 4 15,0 0 5-15,0 0-6 0,0 0 1 0,0 0 9 16,0 0-10-16,0 0-1 0,0 0 7 0,0 0 1 15,0 0-9-15,0 0 4 0,-4 2 1 0,4-2-13 16,0 0 15-16,0 0-1 0,0 0 0 0,0 0 2 16,0 0-1-16,0 0-1 0,0 0-3 0,0 0 1 15,0 0-2-15,0 0 2 0,0 0-5 0,0 0 2 16,0 0 4-16,0 0-5 0,0 0 1 0,0 0 3 16,0 0 3-16,0 0-5 0,0 0-1 0,0 0 7 15,0 0-7-15,0 0 6 0,0 0-2 0,0 0-1 16,0 0 4-16,0 0-2 0,0 0-1 0,0 0-4 15,0 0 4-15,0 0 1 0,0 0-6 0,0 0 2 16,0 0 4-16,0 0-1 0,0 0-4 0,0 0 7 16,0 0-2-16,0 0-3 0,0 0 2 0,0 0 2 15,0 0-4-15,0 0 1 0,0 0-4 0,0 0 5 16,0 0-2-16,0 0-1 0,0 0-1 0,0 0 2 16,0 0-2-16,0 0 3 0,0 0 5 0,0 0 0 0,0 0-7 15,0 0 5-15,0 0-2 0,0 0-1 16,0 0-1-16,0 0 4 0,0 0-4 0,0 0 3 15,0 0-3-15,0 0 4 0,0 0-7 0,0 0 3 16,0 0 1-16,0 0-3 0,0 0 8 0,0 0-2 0,0 0-3 16,0 0 0-16,0 0 0 0,0 0 2 15,0 0-11-15,0 0 8 0,0 0 3 0,0 0-4 16,0 0 4-16,0 0-1 0,0 0-6 0,0 0 6 16,0 0-9-16,0 0 8 0,0 0 2 0,0 0-3 0,0 0 3 15,0 0-1-15,0 0 0 0,0 0 0 0,0 0 0 16,0 0-3-16,0 0 6 0,0 0-2 0,0 0-2 15,0 0 3-15,0 0 2 0,0 0-4 0,0 0-4 16,0 0 5-16,0 0-2 0,0 0-2 0,0 0 5 16,0 0-2-16,0 0-5 0,0 0 4 0,0 0 4 15,0 0-9-15,0 0-1 0,0 0 8 0,0 0-1 16,0 0 0-16,0 0-5 0,0 0 5 0,0 0 0 16,0 0-2-16,0 0 0 0,0 0 5 0,0 0 4 15,0 0-8-15,0 0 0 0,0 0 0 0,0 0 1 16,0 0-2-16,0 0 2 0,0 0-2 0,0 0 0 15,0 0-1-15,0 0 6 0,0 0-3 0,0 0-2 16,0 0 2-16,0 0-3 0,0 0 5 0,0 0 3 16,0 0-5-16,0 0-8 0,0 0 4 0,-8-5 3 15,8 5-1-15,0 0 3 0,0 0 0 0,-2-3-1 16,2 3-2-16,0 0-3 0,0 0 2 0,0 0 3 16,0 0-1-16,0 0 0 0,-5-2 2 0,5 2-3 15,0 0 2-15,0 0-3 0,0 0 2 0,0 0 3 16,0 0-2-16,0 0-2 0,0 0-2 0,0 0 3 15,0 0-3-15,0 0 0 0,-3-3 6 0,3 3-9 16,0 0 11-16,0 0-5 0,0 0-2 0,0 0 4 16,0 0-3-16,0 0 1 0,0 0 3 0,0 0-7 15,0 0 4-15,0 0 0 0,0 0 3 0,0 0-8 16,0 0 3-16,0 0 0 0,0 0 1 0,0 0 5 16,0 0-6-16,0 0 3 0,0 0 1 0,0 0 0 0,0 0-2 15,0 0 0-15,0 0 3 0,0 0-3 16,0 0-6-16,0 0 8 0,0 0 1 0,0 0-3 15,0 0-5-15,-10 3 4 0,10-3-1 0,0 0-1 16,0 0 6-16,0 0-7 0,0 0 3 0,-8 2 1 0,8-2 0 16,0 0 7-16,0 0-10 0,0 0 5 15,0 0 0-15,0 0-1 0,-5 1-1 0,5-1 1 0,0 0-2 16,0 0 0-16,0 0-1 0,0 0 1 16,0 0 2-16,0 0 1 0,0 0-2 0,0 0 3 0,0 0-3 15,0 0 2-15,0 0 0 0,0 0-1 0,0 0-3 16,0 0 3-16,0 0-6 0,0 0 8 0,0 0-7 15,0 0 3-15,0 0-1 0,0 0 4 16,0 0-2-16,0 0 1 0,0 0-1 0,0 0 2 0,0 0-3 16,0 0 0-16,-9-3 5 0,9 3 3 0,0 0-11 15,0 0 5-15,0 0 1 0,0 0-6 0,0 0 0 16,0 0 3-16,-4 0-2 0,4 0 6 0,0 0 1 16,0 0-10-16,0 0 6 0,0 0 0 0,0 0 5 15,0 0 1-15,0 0-7 0,0 0-3 0,0 0 4 16,0 0 5-16,0 0-5 0,0 0 2 0,-6-2-2 15,6 2-2-15,0 0 5 0,0 0-4 0,0 0 0 16,-7-1-1-16,7 1 1 0,0 0-1 0,0 0 4 16,0 0-1-16,0 0 10 0,-7-1-14 0,7 1 3 15,0 0 2-15,0 0 1 0,-4-3-2 0,4 3 1 16,0 0-3-16,0 0-5 0,0 0 7 0,0 0-1 16,0 0 0-16,0 0-3 0,0 0 1 0,0 0 7 15,0 0-2-15,0 0-1 0,0 0-6 0,0 0 1 16,0 0 2-16,-6 4 1 0,6-4 4 0,0 0-1 15,0 0-7-15,0 0 8 0,0 0-3 0,0 0-4 16,0 0 1-16,0 0 4 0,0 0-1 0,0 0-1 16,0 0-1-16,0 0-1 0,0 0 10 0,0 0-6 15,0 0-4-15,0 0 5 0,0 0-3 0,0 0 0 16,0 0 0-16,0 0-3 0,0 0 3 0,0 0 1 16,0 0-3-16,0 0 3 0,0 0 2 0,0 0 0 0,0 0-1 15,0 0-4-15,-7-4-10 0,7 4 8 0,0 0-7 16,-5-2-26-16,5 2-11 0,0 0-17 15,-14 1-33-15,14-1-33 0,-8 0-94 0,8 0-242 16,-7 0 107-16</inkml:trace>
  <inkml:trace contextRef="#ctx0" brushRef="#br0" timeOffset="-43540.41">28387 16605 24 0,'0'0'33'0,"0"0"2"0,-2 3-8 0,2-3 1 16,0 0-2-16,0 0-3 0,0 0 3 0,0 0-6 16,0 0-1-16,0 0-2 0,-4 3 5 0,4-3 3 15,0 0 4-15,0 0-9 0,0 0 7 0,0 0 2 16,0 0 2-16,0 0-6 0,0 0 4 0,0 0 4 16,0 0-9-16,0 0 6 0,0 0 2 0,0 0-10 15,0 0-2-15,0 0 3 0,0 0-1 0,0 0-9 16,0 0 13-16,0 0-11 0,0 0 7 0,0 0-7 15,0 0-8-15,0 0 7 0,0 0 3 0,0 0 1 16,0 0-5-16,0 0 1 0,0 0 9 0,0 0-5 0,0 0-5 16,0 0 4-16,0 0 2 0,0 0-5 15,0 0-4-15,0 0 10 0,0 0-8 0,0 0 5 16,0 0-1-16,0 0-1 0,0 0-6 0,0 0 5 16,0 0-3-16,0 0-5 0,0 0 8 0,0 0-9 0,0 0 4 15,0 0-3-15,0 0 1 0,13-6-2 16,-13 6-1-16,0 0-1 0,0 0 5 0,10 0 5 15,-10 0-14-15,0 0 1 0,0 0-1 0,7 0 4 16,-7 0-4-16,0 0-3 0,0 0 9 0,9 0-2 0,-9 0-4 16,0 0-4-16,0 0 6 0,6-2-1 0,-6 2 0 15,0 0 3-15,0 0 4 0,8 2-20 16,-8-2 11-16,0 0 7 0,0 0-19 0,6 1 20 16,-6-1-1-16,0 0-5 0,0 0 8 0,0 0-4 0,8 1-2 15,-8-1-12-15,0 0 11 0,4 3 4 0,-4-3-9 16,5 1 6-16,-5-1-5 0,7 0 6 0,-7 0-3 15,6 4 2-15,-6-4-3 0,6 0 4 16,-6 0-4-16,8 1 4 0,-8-1-6 0,6 0 9 0,-6 0 0 16,6 3-10-16,-2-3-7 0,-4 0 9 0,7 0 2 15,-7 0 0-15,7 1-9 0,-7-1 6 0,0 0 3 16,9 2-2-16,-9-2 16 0,7 0-13 0,-7 0 0 16,7 0 2-16,-7 0 3 0,9 1-10 0,-9-1-6 15,7 0 13-15,-7 0 5 0,7 1-14 0,-7-1 5 16,0 0 2-16,9 0-12 0,-5 0 7 0,1 3 9 15,0-1 0-15,-1 0-13 0,-4-2 10 0,6 1 6 16,-6-1-6-16,7 2 2 0,-7-2 1 0,5 2-10 16,1-1 11-16,-6-1-9 0,8 1 6 0,-3 1 1 15,-5-2-5-15,8 4-11 0,-3-4 12 0,-5 0 0 16,9 0-2-16,-5 1 1 0,1 0-2 0,-5-1 9 16,9 2-7-16,-9-2-10 0,6 1 19 0,-6-1-7 15,8 0-2-15,-8 0 0 0,6 1 4 0,-6-1-9 16,0 0 12-16,0 0-4 0,9-1-7 0,-9 1-7 15,0 0 15-15,7 0-4 0,-7 0 4 0,0 0 1 16,0 0-6-16,7 1-2 0,-7-1 5 0,0 0 4 16,9-1-11-16,-9 1 6 0,8 0-3 0,-8 0 5 15,6-1 1-15,-6 1-4 0,8 1 3 0,-8-1-7 16,6-1 5-16,-6 1 1 0,9 0 0 0,-9 0-1 16,10 1 3-16,-5-1-6 0,-5 0 6 0,8-1-6 0,-8 1 3 15,0 0 8-15,9 0-10 0,-9 0-4 16,0 0 18-16,10-2-22 0,-10 2 11 0,5 2 2 15,-5-2-6-15,0 0 1 0,8 0-1 0,-8 0 0 16,5 1 2-16,-5-1 2 0,9-1 2 0,-9 1 0 0,7 1-9 16,-7-1 7-16,6 1 0 0,-6-1 5 0,5 1-5 15,-5-1 1-15,8 2-2 0,-8-2 8 16,6 2-10-16,-1-1-2 0,-5-1 8 0,7 0-8 16,-5 2 2-16,-2-2-1 0,4 3 3 0,-4-3 0 0,8 1 3 15,-8-1-3-15,9 3-11 0,-7-2 16 0,-2-1-10 16,7 1 8-16,-4 2 1 0,-3-3-9 0,10 0 12 15,-4 2-3-15,-6-2-11 0,10 0 5 16,-10 0 2-16,6 1 5 0,-2-1-6 0,-4 0 4 0,5 1-2 16,-5-1 9-16,0 0-10 0,11 0-1 0,-6 1-7 15,-5-1 6-15,6 2-6 0,-2 0 13 0,-4-2-4 16,9 3-3-16,-5-2 3 0,1 1-6 0,-5-2 0 16,8 2 5-16,-8-2-2 0,7 1-1 0,-2-1-2 15,-5 0 11-15,9 2-11 0,-5-2-1 0,-4 0 3 16,9 2 9-16,-9-2-4 0,5 0 4 0,-5 0-4 15,10 3-8-15,-6-3 8 0,-4 0 1 0,9 1-1 16,-9-1-11-16,8 0 10 0,-8 0 4 0,6 1 0 16,-6-1-15-16,8 0 12 0,-8 0-4 0,10 0-1 15,-5 2-6-15,-5-2 10 0,9 0 1 0,-9 0 2 16,5 2-5-16,-5-2-1 0,8 1 3 0,-8-1 2 16,10-1-2-16,-10 1-10 0,10 0 13 0,-10 0-2 15,9 0 3-15,-4 1-7 0,-5-1 3 0,13 0-2 16,-6 0-5-16,-1 0 0 0,0 2 5 0,3-2 0 15,-2-2 1-15,-7 2 2 0,12 0 1 0,-3 0-5 16,-4-1 4-16,-5 1 1 0,9 1-6 0,-3-2 3 16,-6 1-13-16,13 1 15 0,-5-1-8 0,-3 2 4 15,3-2-2-15,-3 0 3 0,-5 0 11 0,10 1-8 16,-6-1-6-16,-4 0 13 0,9 1-11 0,-4 0 0 16,0 2 1-16,-1-2 5 0,4 2-2 0,-4-1-1 0,-4-2 2 15,9 0-6-15,-4 3 2 0,-5-3-4 16,7 0 8-16,-3 2-1 0,-4-2 1 0,7 2 7 15,-7-2 0-15,5 1 0 0,-5-1 0 0,0 0 0 16,7 2-9-16,-7-2 9 0,0 0-1 0,5 0-4 16,-5 0 8-16,0 0-5 0,0 0-1 0,0 0-2 15,6 1-2-15,-6-1 10 0,5 2-10 0,-5-2-3 16,0 0 1-16,6 4-2 0,-6-4-3 0,5 0 5 16,-5 0-1-16,5 3 4 0,-5-3-6 0,4 2 3 0,-1 0-3 15,-3-2-1-15,0 0 6 0,5 3 4 0,-5-3-3 16,0 0-22-16,4 1 17 0,-4-1 5 0,0 0-8 15,0 0 8-15,0 0-1 0,0 0-1 16,0 0-1-16,0 0 1 0,0 0-4 0,4 1 0 0,-4-1 2 16,0 0-1-16,0 0 7 0,0 0-6 0,0 0-1 15,0 0 4-15,0 0-3 0,0 0 1 0,0 0 2 16,0 0-4-16,0 0 1 0,0 0 1 0,0 0-10 16,-23-1-12-16,23 1-8 0,-11-1-22 0,4-1-27 15,-1 2-107-15,-5-1-201 0,2 0 88 0</inkml:trace>
  <inkml:trace contextRef="#ctx0" brushRef="#br0" timeOffset="-41500.88">28324 16624 76 0,'0'0'81'16,"0"0"1"-16,0 0-15 0,0 0-9 0,6-2 1 16,-6 2-7-16,0 0-9 0,0 0 0 0,8 0-15 15,-8 0 9-15,0 0-3 0,0 0-6 0,8 0-5 16,-8 0-1-16,0 0 0 0,0 0 0 0,7 1-3 15,-7-1-3-15,5 1-6 0,-5-1-1 0,6 0 10 16,-6 0-16-16,7 5 7 0,-7-5-6 0,3 3 5 16,-3-3-3-16,6 1-3 0,-6-1 1 15,7 1-3-15,-4 1 1 0,-3-2 2 0,9 1 3 0,-9-1-9 16,9 0 5-16,-4 0 2 0,2 1-1 0,-7-1-4 16,11 2 0-16,-6-1 4 0,2-1-5 0,-2 3 5 15,-5-3-9-15,10 1 8 0,-4-1-2 0,0 0 0 16,0 1-6-16,-6-1 3 0,10 0 6 0,-4 0-3 15,-6 0 2-15,11 2 0 0,-6-2-1 0,-5 0-8 16,9 0 7-16,-3 0 6 0,-6 0-9 0,8 1-2 16,-2 0 9-16,-6-1-11 0,9 3 8 0,-2-2-10 15,0 0 5-15,-3 0 6 0,1 4 0 0,0-5 1 16,2 1-4-16,-1 0 1 0,-1 1-1 0,-1 0 3 16,1-1-9-16,-1 1 3 0,0 0 6 0,2-1 3 15,-1 0-7-15,-5-1 4 0,5 1 0 0,-5-1-6 16,11 2 4-16,-11-2-11 0,7 1 2 0,-2 0 11 15,-5-1-7-15,8 1 6 0,-3 1 3 0,-5-2-2 16,8 1-3-16,-8-1 0 0,7 0 2 0,-7 0-8 16,8 1 6-16,-4 0-1 0,-4-1 6 0,7 0-5 15,-7 0 0-15,0 0 0 0,10 2-3 0,-10-2 1 16,0 0 2-16,7 0 0 0,-7 0-18 0,8 0 17 16,-5 1 4-16,-3-1-2 0,0 0-7 0,7 2 1 15,-7-2 2-15,7 0 9 0,-7 0-3 0,6 3-4 16,-6-3 2-16,8 2-6 0,-6-1 6 0,-2-1 2 15,5 3-5-15,-5-3-5 0,7 2 8 0,-4-1 2 16,-3-1-7-16,6 2 5 0,-2-1-5 0,-4-1 3 0,7 2 1 16,-7-2-4-16,7 2 2 0,0-1 0 15,-7-1-2-15,5 1 8 0,-1 1-6 0,-4-2-4 16,8 1 11-16,-8-1-4 0,6 2-3 0,-2-2-2 16,1 2-2-16,-5-2 10 0,8 1-6 0,-6-1 4 0,-2 0-8 15,8 2 10-15,-8-2-2 0,9 0-2 16,-9 0 1-16,6 0-2 0,-6 0 1 0,0 0-8 15,8 1 8-15,-5 0-1 0,-3-1 2 0,6 1-9 16,-6-1 8-16,9 0 1 0,-9 0-1 0,0 0 0 0,5 2-6 16,-5-2 5-16,0 0 2 0,9 0 5 15,-9 0-7-15,7 1-1 0,-7-1 3 0,7 0 3 0,-7 0-2 16,5 1-2-16,-5-1-3 0,7 0-1 16,-7 0 8-16,0 0-8 0,11 0 1 0,-5 0-3 15,-6 0-3-15,9-1-4 0,-3 0 14 0,-6 1 6 0,9-2-6 16,-3 1 1-16,-6 1-6 0,9-1-6 0,-9 1 9 15,8-1-1-15,-5-1 2 0,-3 2-6 16,12 0 0-16,-12 0 2 0,10 0 3 0,-10 0-6 16,6-1 2-16,-6 1-1 0,8 0 1 0,-8 0 2 0,9 0 3 15,-9 0-2-15,6 0 4 0,-6 0-11 0,8 0-2 16,-8 0 6-16,9 0 2 0,-4 1 3 0,-5-1-3 16,5 0 6-16,-5 0-3 0,12 0-6 0,-7 0 6 15,1 2-5-15,-6-2 8 0,9 1-4 0,-4 0-4 16,-1 0 4-16,-4-1-1 0,8 0 8 0,-8 0-6 15,9 3-5-15,-5-3 11 0,-4 0-4 0,6 1 0 16,-6-1-4-16,8 0-2 0,-8 0 3 16,0 0 3-16,11-1-16 0,-7 0 12 0,-4 1-2 15,6 2 7-15,-6-2-4 0,8 1 7 0,-3-1-5 0,-5 0-4 16,10 2 6-16,-6 0-6 0,-4-2 5 0,9 0-5 16,-2 0 7-16,0 0-7 0,-7 0 6 0,7 0-6 15,-7 0 0-15,7 0 0 0,-7 0 0 16,9 0 6-16,-4 1-5 0,-5-1 4 0,0 0 1 0,8 0-1 15,-8 0-8-15,0 0 7 0,9 0 0 0,-5 2-4 16,-4-2 4-16,0 0-4 0,0 0 1 0,10 0 3 16,-10 0-1-16,0 0 4 0,4 2-13 0,-4-2 3 15,0 0 11-15,6 0-5 0,-6 0-6 0,8 0 7 16,-8 0-1-16,8-2 3 0,-8 2 0 0,7 2-1 16,-7-2-8-16,7-2 8 0,-7 2 2 0,0 0-6 15,6 2 1-15,-6-2 1 0,0 0 0 0,0 0-3 16,6 0-9-16,-6 0-3 0,0 0 3 0,0 0-7 15,0 0 0-15,0 0-8 0,0 0-9 0,0 0-13 16,0 0-36-16,0 0-90 0,0 0 40 0</inkml:trace>
  <inkml:trace contextRef="#ctx0" brushRef="#br0" timeOffset="-38690.55">28638 15516 5 0,'0'-3'81'0,"0"3"7"16,4-5-12-16,-3-1-3 0,4 2-7 0,-1-1-10 15,3 2-9-15,-2-3 1 0,4 2-8 0,-3-1 4 16,-1 0-13-16,2 0 0 0,-1 2-6 0,3-4 1 15,-4 3-2-15,1-1-3 0,2 0-5 0,-3 0-4 0,2-1 5 16,0 1-5-16,-2 0 2 0,1 0-3 16,-1-1 0-16,0 2-4 0,0-1-5 0,-3 0 7 15,2 0-4-15,-2 1 2 0,1-2 2 0,-3 6-6 16,4-6 3-16,-6 1 5 0,2 5-13 0,-4-10 11 0,-3 0-10 16,1 4 3-16,-4-3 1 0,0 1-1 0,-1 0 3 15,-3-2-4-15,0 0-3 0,-1 0 5 16,1 1 0-16,-3-1-3 0,2 0 5 0,-3 1-10 15,1-1 9-15,2 0-6 0,0 1 2 0,-1 0 1 0,2 1 4 16,3-2-5-16,-1 6 3 0,0-4 0 0,0 3-7 16,0 0 0-16,0-2 4 0,0 3 1 15,0 1-1-15,1-3 1 0,1 2 6 0,1 1-8 16,4 1-1-16,-3 0 4 0,2-2 1 0,-2 0-4 0,-1 1 1 16,3-1 4-16,-4 2 2 0,2-1-6 0,-3 1-12 15,4-1 13-15,1-1-2 0,-4 1 4 0,1-2-5 16,0 1 4-16,-1-1-11 0,1 1 11 0,-1-1-2 15,0 2 7-15,0-2-2 0,1 0-7 16,-2 1 8-16,2 0-6 0,0-3 4 0,0 6-6 0,-4-5-6 16,4 2 8-16,-4-1 2 0,4 3 4 0,0-1-7 15,0 0-1-15,1 1-2 0,1 0 7 0,-1-2 3 16,3 1-8-16,-5 2-1 0,6-1 3 0,-2-2-3 16,6 4-2-16,-10-5 7 0,3 3 0 0,7 2-1 15,-11-4-14-15,6 3 15 0,-3-3-1 0,-1 1 1 16,1 2-4-16,-1-2 5 0,3 1-8 0,-4-1 4 15,2 0 7-15,2 1-8 0,-1-1 0 0,0 2 5 16,2-2 3-16,-2 3-6 0,2-1-6 0,5 1 7 16,-13-3 1-16,8 2-4 0,0 0 5 0,5 1-1 15,-8-3-2-15,8 3-3 0,-7-1 6 0,7 1-8 16,-8 0 10-16,8 0-8 0,0 0 0 0,-9 0 9 16,9 0-9-16,-4 2-1 0,4-2 2 0,0 0 4 15,-5 3-1-15,5-3-3 0,-2 4 3 0,2-4-3 16,-3 5 0-16,1-2-1 0,0 0 2 0,1 2 3 15,1-5 0-15,-1 7 0 0,-2-1 1 0,3-2-20 16,-2 1 25-16,0 1-4 0,0-2 0 0,-1-1-7 16,1 2 6-16,-2 1-5 0,1-2-5 0,0-1 11 15,0 3-5-15,0-2 4 0,1 1-2 0,-1 1-3 16,2-1 9-16,0 0-9 0,-2 0 10 0,2 1-10 16,0-1 7-16,-1 1-3 0,2 1-2 0,-1-2-3 0,1 3 1 15,-1 0 1-15,1 0 1 0,0 2 5 16,0 0-8-16,1 0 0 0,0 2 0 0,-1-1 0 15,0 1 2-15,-1 1 0 0,1 0-3 0,0-1 7 16,0 0-4-16,-1-1 0 0,-1 2 5 0,2 3-12 16,-2 0 6-16,-1-1 2 0,1 0 2 0,2 0-2 15,-1 1 0-15,-1-1 3 0,1 3-4 0,0-4 4 16,-1 4-5-16,2-1-8 0,2 0 15 0,-4 0-3 16,1 1 4-16,1-1-3 0,1 3-3 0,-2-3-6 15,1 1 5-15,-1-1 0 0,-2 0 4 0,2 1 3 0,-2-1-6 16,0 1 3-16,-3-3-2 0,0 0 7 0,1 1-5 15,0 0 6-15,-1 0-8 0,-1-2-4 16,-2-1 2-16,0 1 4 0,0 2-7 0,-1-3 5 16,1 1-4-16,0 2 4 0,0-2 0 0,-1 2 0 0,2 0-1 15,3-2-2-15,-3 2 3 0,2-2-7 0,0 3 10 16,3-5-5-16,-2 5-1 0,3-2-3 0,0-2 9 16,0 4-7-16,0-1 5 0,2-3-1 15,-2-1-5-15,-2 5 10 0,3-5-5 0,-2 5-3 0,1 0 0 16,-3-2 2-16,-1 1 6 0,3-1-2 0,-4 1-6 15,0-1-2-15,-1 0 3 0,-1-2 1 0,-1 2 1 16,3-4 8-16,-3 2-14 0,2-2 3 16,0-1 3-16,-3 4 0 0,2-4 2 0,3-1 1 0,-2 1 0 15,3 2-3-15,0-3 7 0,0 2-18 0,1 0 12 16,0-1-2-16,4 0 0 0,0 2 0 0,5 0-19 16,-1 3 21-16,1 2-2 0,2-3-3 0,-1 3-2 15,3-1 2-15,-4 0 10 0,0-1-6 0,-1 1-4 16,0 1 10-16,-1 0-8 0,-1-5 1 0,-2-1 2 15,0 5 2-15,0-4-7 0,-2-1 0 0,-1 1 10 16,-1-1-11-16,3-2 6 0,-2 0-4 0,-2-1 3 16,4 1-3-16,-3-1 2 0,-1-1-6 0,1 1 2 15,0-1 6-15,4 0 1 0,-2-1 3 0,2 0-12 16,0 2-7-16,0 0 20 0,2 1-9 0,-2 2 4 16,4-2 4-16,0 1-12 0,1 1 4 0,-1 0 5 15,1 4 3-15,0 0-7 0,2 1-1 0,-1-1 4 16,0 0 0-16,1-1-9 0,-2-3 4 0,1 0 7 15,-2-4-4-15,4 5-7 0,-5-4 5 0,4 1 3 16,-4-4 5-16,0 2-7 0,0-2 2 0,-2 2-3 16,2-2 2-16,0 0-6 0,0 0 1 0,-2 0 1 15,2 0-1-15,-1 0 14 0,-2 4-8 0,0-4 0 0,0 1 1 16,0 3-12-16,0 0 7 0,-1 1 6 16,1 1 2-16,0 0-12 0,0 1 15 0,1-1-11 15,1 1 3-15,0 0-3 0,1-1 3 0,1 1-4 0,-2-2 13 16,3 2-12-16,0 0 1 0,1-2 5 15,-1 1-6-15,-1-3 14 0,1 2-14 0,1-3 6 16,-2 1-5-16,0-4 2 0,-1 1-2 0,1 2 0 0,0-2 2 16,0-1 2-16,0 1-1 0,-3 0-7 0,4-2 10 15,-1 1-3-15,1 1 0 0,-1-2-11 0,0 3 12 16,-2-2-4-16,2 0 1 0,0-1 0 0,1 4 1 16,0-2 2-16,-1 0-7 0,0 0 8 0,0 2-5 15,1-2 2-15,1-1-3 0,1 2 0 0,-3-1 1 16,1 0-1-16,0-1-8 0,0 1 8 0,1 0 7 15,-1-2-5-15,0 1 9 0,1 0-11 0,0 1 1 16,-2-2 6-16,2-1-6 0,1 2 1 0,-1 3 1 16,-1-3-2-16,2-2 0 0,1 1 13 0,-2 3-15 15,1 0 0-15,0-2-4 0,0 1 4 0,-2-2 2 16,3-1 4-16,-3 2 1 0,5 0-2 0,-5 0-2 16,3-1 1-16,0 2-3 0,3-1 7 0,-6-1-4 15,7 0 1-15,1 1-2 0,-3 1-1 0,0-1 1 16,2-1 2-16,-3-1 2 0,0 2-5 0,-2-2 5 15,1 0-3-15,-2 0 9 0,2 1-7 0,-2-3-5 16,2 4 9-16,-2-3-10 0,1 3 11 0,-1-4-10 16,-3 3 6-16,4-1-3 0,-3 0-5 0,-4-2 7 15,7 4 4-15,-4 0-4 0,1-2-5 0,1 1 3 16,0-1-11-16,-1 1 8 0,0 1 0 0,1-1 3 0,0-1-2 16,-1 1 5-16,1-2-3 0,4 0 0 0,-4-1 0 15,2 2 7-15,-1-1 3 0,2-1 3 16,-8 0 10-16,10 2-6 0,-5 0-4 0,0-2 5 15,2 0 2-15,-7 0 4 0,9-2-9 0,-9 2-15 0,6-2 9 16,-6 2-1-16,4-5 3 0,-3 2-2 0,-1 1-4 16,1-5 2-16,-2 2-4 0,-1 0 5 15,0-2-8-15,2 2-5 0,0-4-10 0,3 1-12 0,-1-1-19 16,1-2-45-16,1 2-71 0,2-1-175 0,-1 0 78 16</inkml:trace>
  <inkml:trace contextRef="#ctx0" brushRef="#br0" timeOffset="-35162.34">9841 12046 87 0,'0'0'108'0,"0"0"-5"0,0 0-12 0,0 0-5 16,0 0-11-16,0 0-10 0,0 0 1 0,0 0-9 15,0 0 2-15,0 0-10 0,0 0 0 0,0 0-2 16,0 0 2-16,0 0-1 0,0 0 7 0,0 0 2 16,0 0 2-16,0 0-3 0,0 0-8 0,3-7-11 0,-3 7 8 15,0 0 1-15,0 0 0 0,1-3-4 16,-1 3-4-16,0 0-2 0,0 0 1 0,0 0-5 0,0 0 0 15,3-4-3-15,-3 4-2 0,0 0-4 0,6-2-4 16,-1 1 3-16,-5 1-1 0,12 0-9 0,-7-2-1 16,-5 2 2-16,13 0-3 0,-7 2 2 0,-6-2-3 15,12 1-1-15,-5-1-3 0,-2 1 2 0,3-1-2 16,-3 1 2-16,-5-1-1 0,11 2-1 0,-7-2-12 16,0 2-5-16,-4-2-16 0,8 1-15 0,-8-1-11 15,0 0-11-15,1 2-12 0,-1-2-39 0,0 0-143 16,0 0-282-16,0 0 125 0</inkml:trace>
  <inkml:trace contextRef="#ctx0" brushRef="#br0" timeOffset="-34990.33">9864 12126 8 0,'6'0'109'0,"-6"0"-48"0,7 3-91 0,-7-3-32 16,0 0 14-16</inkml:trace>
  <inkml:trace contextRef="#ctx0" brushRef="#br0" timeOffset="-26358.6">28669 16003 69 0,'0'0'108'0,"7"-1"-12"0,-7 1-4 16,0 0-13-16,6-2-3 0,-6 2-5 0,4 0-9 16,-4 0-2-16,0 0-10 0,0 0-4 0,0 0-9 15,0 0-1-15,0 0-5 0,0 0-1 0,0 0-2 16,0 0-1-16,0 0-4 0,0 0-3 0,0 0-2 16,0 0 8-16,0 0-6 0,0 0-5 0,0 0-4 15,0 0 0-15,0 0 1 0,0 0 1 0,0 0 0 16,0 0-1-16,-4-7-3 0,4 7-7 0,0 0 6 0,-12 0 0 15,12 0 1-15,-9-3-1 0,4 0 0 0,1 2-6 16,4 1 4-16,-9 0 0 0,9 0-3 16,-7-3 0-16,7 3-5 0,-7 0 9 0,2-2-7 15,5 2 2-15,-10 0-2 0,2 0-2 0,8 0 2 0,-10-2 0 16,2 1 2-16,8 1-7 0,-12-1 5 0,5 0 4 16,2-2-4-16,-1 3 2 0,-1-1-2 15,-4 0 4-15,4-1 3 0,0 2-7 0,-1-3 1 0,2 2-2 16,-1-1-1-16,1 1 2 0,-1 0 1 0,0 0 1 15,2-2 6-15,5 3-2 0,-12-1-7 0,8 0-1 16,-2 0-4-16,0 1 12 0,6 0-3 0,-12-4-3 16,7 4 4-16,5 0-7 0,-13-1 5 0,8 1 0 15,5 0-5-15,-13 0 0 0,13 0 6 0,-11 0-2 16,5 0-2-16,6 0 1 0,-9 0 0 0,9 0-14 0,-12 0 15 16,12 0 1-16,-9 0-5 0,3-1 9 15,6 1-11-15,-9 1 4 0,3 0-2 0,6-1 1 16,-13 0 1-16,6 0 4 0,1 2-17 0,0 0 20 0,0-2-8 15,6 0 9-15,-9 1-11 0,4 0 6 16,5-1 3-16,-11 1-1 0,6 2 0 0,0-2-4 16,5-1 3-16,-8 1-2 0,8-1 4 0,-10 0-5 0,5 0 3 15,5 0-5-15,-9 0 1 0,9 0-1 0,-8-1 4 16,8 1-2-16,-13-1 1 0,9-2-5 0,-1 2 2 16,5 1 6-16,-9-2-3 0,5 0 1 0,-2 0-2 15,6 2-2-15,-9-1 5 0,4 0 0 0,5 1 3 16,-12-1-4-16,6 1 0 0,6 0 2 0,-11 0-1 15,11 0-7-15,-7 0 5 0,7 0 1 0,-10 0 1 16,6 1 3-16,4-1-8 0,-9 0 1 0,9 0 1 16,-4 1-3-16,-2 0 5 0,6-1-3 0,-9 0 2 15,9 0 0-15,-9 2-3 0,4 0 5 0,5-2-3 16,-9 0 3-16,9 0 2 0,-9 0-9 0,9 0 6 16,-8 1 4-16,3 0-8 0,5-1-4 0,-7 0 7 15,7 0-2-15,-8 1-1 0,8-1 0 0,-6 4-3 0,3-3 7 16,3-1-5-16,-5 3 6 0,5-3 0 15,-5 1-8-15,5-1 5 0,-3 5 0 0,3-5 3 0,-2 5-7 16,2-5 8-16,-5 2 0 0,5-2-1 0,-3 3-11 16,3-3 8-16,0 0-3 0,-1 2 7 0,1-2-4 15,-4 3-3-15,4-3 5 0,-4 4 2 0,4-4-5 16,-4 3 4-16,4-3-9 0,0 0 5 0,-4 2 1 16,4-2 4-16,-2 3-6 0,2-3 2 0,-4 2-2 15,0 0 3-15,4-2-4 0,0 0 1 0,-5 3 7 16,5-3-2-16,-4 3-4 0,4-3 4 0,-7 3-8 15,7-3 2-15,-3 1 8 0,3-1-7 0,-4 3-1 16,4-3 3-16,-6 2 3 0,6-2-4 0,-6 2 2 16,4 0-2-16,2-2 5 0,-8 3-4 0,8-3 0 15,-3 2-2-15,3-2 1 0,-6 3-4 0,6-3-5 16,0 0 10-16,-1 4-2 0,-1-1 7 0,2-3-5 16,-3 5 2-16,3-5-4 0,-4 2 3 0,4-2-2 15,-2 2 5-15,2-2-3 0,0 0 2 0,-3 5-2 0,3-5-1 16,-2 5 0-16,0-2-1 0,2-3 1 15,0 4 1-15,0-4 2 0,-2 4-6 0,2-4 5 0,-1 4-4 16,1-4 2-16,0 0-1 0,0 5 1 0,0-5 5 16,0 0-6-16,0 0 1 0,0 3-6 0,0-3 5 15,-2 5 5-15,2-5-2 0,0 0-2 0,-2 4 6 16,2 0-4-16,0-4-2 0,0 4-2 0,0-4 0 16,0 0-2-16,0 7 4 0,0-3 4 0,0-4-4 15,-2 6 2-15,4-3 0 0,-2-3-1 0,2 6 2 16,-2 0 0-16,0-2 0 0,2-2-8 0,-2 3 3 15,1 0-3-15,-1-5 0 0,-3 7 4 0,2-5 0 16,1-2 6-16,-1 8 3 0,1-6-8 0,0-2 0 16,0 7 0-16,0-7-6 0,0 3 1 0,0-3 10 15,-2 5-2-15,2-5-3 0,0 0 0 0,2 5 1 16,-2-5-4-16,0 5 3 0,0-5-1 0,1 4-2 16,-1-4 4-16,0 3 2 0,0-3-6 0,1 5 5 0,-1-1-3 15,0-4-2-15,-1 5 5 0,1-5-4 16,1 4 6-16,-1-4-5 0,0 4-5 0,2 0 8 15,-2-4 3-15,0 0-6 0,0 5 0 0,0-5-2 0,0 3 3 16,0-3 5-16,1 5-2 0,-1-5-2 0,0 0 7 16,0 4-6-16,0-4 0 0,0 0 1 0,4 1-2 15,-4-1-1-15,0 0 5 0,0 0-7 0,2 3 7 16,-2-3 10-16,0 0-11 0,3 3 3 0,-3-3-7 16,2 3-2-16,-2-3 6 0,4 3 1 0,-4-3 4 15,0 0-9-15,5 2 1 0,-5-2-1 0,3 2 1 16,-3-2 0-16,0 0-1 0,6 1 4 0,-6-1 1 15,0 0-9-15,5 2 7 0,-5-2-2 0,2 3 5 16,-2-3-5-16,0 0 6 0,7 1-7 0,-7-1 2 0,5 1-2 16,-5-1 5-16,4 2-3 0,-4-2-1 0,4 2 1 15,-4-2 1-15,0 0 2 0,0 0-8 16,0 0 2-16,6 0 11 0,-6 0-2 0,0 0 5 0,0 0-9 16,8 0 9-16,-8 0-12 0,0 0 7 0,4 4 5 15,-4-4 1-15,0 0-3 0,0 0-1 0,6 1 1 16,-6-1-5-16,5 1 0 0,-5-1-5 0,0 0 9 15,8 1-2-15,-8-1-4 0,4 1 2 0,-4-1 0 16,5 5-4-16,-5-5-3 0,4 2 4 0,-4-2 0 16,0 0 0-16,5 0-3 0,-5 0-3 0,0 0-3 15,0 0 10-15,6 2-2 0,-6-2 4 0,4 0-4 16,-4 0-9-16,5 3 6 0,-5-3 0 0,8 0 3 16,-8 0 1-16,5 0 0 0,-5 0-1 0,4 3-3 15,-4-3 1-15,6 1-2 0,-2 0 6 0,-4-1-11 16,0 0 12-16,5 4-3 0,-5-4 2 0,0 0-5 15,4 3 5-15,-4-3-6 0,0 0 5 0,0 0-6 16,4 0 0-16,-4 0 5 0,0 0-9 0,4 2 7 0,-4-2 3 16,2 2 5-16,-2-2 0 0,0 0 3 15,0 0 0-15,0 0 2 0,7 1-4 0,-7-1-2 16,6 2 0-16,-2-1-5 0,-4-1 7 0,10 1-2 0,-7 2-3 16,-1-1 0-16,-2-2 0 0,5 0-6 0,-5 0 3 15,0 0 2-15,7 3 1 0,-5-2 0 0,-2-1-2 16,6 1-2-16,-6-1 4 0,6 2 4 0,-2-1-7 15,-4-1 1-15,5 5-5 0,-1-3 1 0,-4-2 7 16,6 0-1-16,-6 0-2 0,5 4-4 0,-1-3 5 16,-4-1 0-16,6 1-6 0,-2 2 4 0,-4-3-2 15,5 1 1-15,-1 1 3 0,-4-2-16 0,8 2 12 16,-8-2-3-16,6 3 6 0,-6-3 3 0,5 1 0 16,-5-1 0-16,5 3-3 0,-1-2-4 0,-4-1 2 15,8 2 2-15,-8-2-3 0,9 2-2 0,-7-1 7 0,-2-1-4 16,4 2-1-16,-4-2 2 0,7 0-2 15,-7 0-1-15,0 0 2 0,6 2 3 0,-6-2-6 16,0 0-1-16,7 0 5 0,-7 0 0 0,8 0 1 0,-8 0-2 16,7 0-1-16,-7 0 3 0,5 1-6 0,-5-1 1 15,6 0 6-15,-6 0 0 0,8 2-3 16,-8-2 1-16,7 0 1 0,-7 0-4 0,7 0 0 0,-7 0 5 16,6 0-3-16,-6 0 1 0,0 0-4 0,0 0 3 15,12-2-2-15,-8 1 4 0,-4 1-2 0,7 1 3 16,-7-1-6-16,0 0 2 0,7 0 0 0,-7 0 2 15,0 0 2-15,6-1-3 0,-6 1 2 0,8-2-1 16,-8 2-1-16,6-1 1 0,-6 1 1 0,9-2-1 16,-6 0-1-16,-3 2-4 0,6-1-3 0,-6 1 9 15,6-2 0-15,-2 0 0 0,-4 2-3 0,9-2-4 16,-5 2 6-16,-4 0 1 0,8-3 1 0,-8 3-7 16,7 0 4-16,-7 0 3 0,8-4-2 0,-8 4-5 15,5-1 4-15,-5 1 3 0,8-2-3 0,-8 2 3 16,6-2-3-16,-2 1-9 0,-4 1 12 0,0 0-6 15,8-2 2-15,-8 2 2 0,4-2 2 0,-4 2-6 16,6-5 2-16,-3 4 0 0,-3 1 1 0,4-2-2 0,-4 2 3 16,0 0-3-16,7-2 6 0,-7 2 2 15,3-2 7-15,-3 2 2 0,3-3 0 0,-3 3-1 16,6-2-6-16,-3-2 0 0,-3 4-1 0,6-3 0 16,-6 3 3-16,6-1-3 0,-6 1 1 0,6-2-1 0,-2 2-1 15,-4 0 0-15,8-2 1 0,-4-1-3 0,-4 3-1 16,6-2-1-16,-6 2 1 0,6-3 1 15,-6 3-2-15,7-2-7 0,-5 0 8 0,-2 2 4 0,5-3-3 16,-5 3-3-16,4-2-1 0,-4 2 3 0,5-4-1 16,-3 1-5-16,-2 3 4 0,7-2-2 0,-7 2 3 15,3-3-1-15,-2 0-2 0,-1 3-2 0,5-4 0 16,-1 3 8-16,-4 1-4 0,1-5 0 0,-1 5 0 16,4-2 2-16,-4 2-3 0,3-3 1 0,-3 3-5 15,3-4 6-15,1 0-3 0,-4 2 0 0,2-2 5 16,-2 4-4-16,3-2 1 0,-3 2-10 0,0 0 8 15,4-3 4-15,-4 3 3 0,3-6-3 0,-3 6-2 16,1-4 1-16,3 2-2 0,-4 2 3 0,0 0-3 16,1-5-4-16,-1 5 5 0,3-4 0 0,-3 4 5 0,2-3-7 15,-2 3 4-15,3-3-4 0,-3 3 0 16,1-4 3-16,-1 4-8 0,5-3 8 0,-2 1-7 16,-3 2 4-16,2-3 2 0,-2 3 1 0,4-2 1 0,-4 2-3 15,3-3 3-15,-2 1-3 0,-1 2 1 0,0 0 2 16,5-4-4-16,-5 4 3 0,0-3 1 15,0 3 2-15,4-4-2 0,-4 4 6 0,1-6-1 16,2 4-3-16,-3 2 4 0,2-2-7 0,0-2-1 0,-2 4 3 16,2-8 0-16,1 7 0 0,-3 1-2 0,1-4 4 15,-1 4-1-15,4-4 2 0,-4 4-5 0,3-5 1 16,-2 2-3-16,-1 3 4 0,1-5-4 0,-1 5 3 16,4-2-1-16,-4 2-3 0,4-5 0 0,-4 5 5 15,0 0-4-15,1-3-5 0,-1 3 8 0,1-5 2 16,-1 5-4-16,-1-4-1 0,1 4 2 0,0 0-3 15,-4-7 2-15,3 4-3 0,1 3 0 0,-4-3 3 16,4 3-3-16,-1-4 1 0,1 4 4 0,0 0-3 16,-3-2-1-16,3 2 3 0,0 0-3 0,-2-3 1 15,2 3 2-15,0 0-4 0,0 0-11 0,0 0 13 16,-3-3 1-16,3 3 3 0,0 0-6 0,0 0 3 16,0 0-4-16,-4-4 6 0,4 4-4 0,0 0 2 15,0 0 0-15,-2-6-2 0,-2 5 0 0,4 1 5 0,0 0-2 16,-4-1-2-16,4 1-2 0,-4-5 2 0,4 5 2 15,0 0-1-15,0 0-1 0,-5-2-1 16,5 2 0-16,0 0 3 0,-4-2 0 0,4 2-2 16,0 0 0-16,0 0-1 0,0-4 5 0,0 4-1 0,0 0-4 15,0 0 3-15,0 0-4 0,0 0 6 0,0 0-1 16,0 0-2-16,0 0 0 0,0 0 0 0,0 0-1 16,0 0 1-16,0 0 2 0,0 0 0 0,0 0 1 15,0 0-6-15,0 0-15 0,3-6 19 0,-3 6-2 16,0 0-1-16,0 0 4 0,0 0-3 0,0 0 1 15,0 0-2-15,0 0 5 0,0 0-9 0,0 0 7 16,0 0-2-16,0 0 3 0,0 0-2 0,0 0 1 16,0 0-2-16,0 0-1 0,0 0 2 0,0 0-1 15,0 0-1-15,0 0-1 0,0 0 3 0,0 0-2 16,0 0-1-16,0 0 1 0,0 0 1 0,0 0-1 0,0 0 5 16,0 0-2-16,0 0-2 0,0 0-2 15,0 0 2-15,0 0-1 0,0 0-1 0,0 0 2 16,0 0 0-16,0 0 1 0,0 0-2 0,0 0 3 0,0 0-2 15,0 0 0-15,0 0-13 0,0 0 15 0,0 0-4 16,0 0 2-16,0 0-1 0,0 0 0 16,0 0-5-16,0 0 10 0,0 0-1 0,0 0-3 15,0 0-1-15,0 0 5 0,0 0-2 0,0 0 0 0,0 0-2 16,0 0-3-16,0 0 5 0,0 0-3 0,0 0 0 16,0 0-5-16,0 0 7 0,0 0 1 0,0 0-5 15,0 0 6-15,0 0-3 0,0 0-1 0,0 0-6 16,0 0 7-16,0 0-1 0,0 0 3 0,0 0-3 15,0 0 3-15,0 0-3 0,0 0 5 0,0 0-1 16,0 0-3-16,0 0 4 0,0 0-2 0,0 0 0 16,0 0 1-16,0 0-1 0,0 0-5 0,0 0 8 15,0 0-1-15,0 0 0 0,0 0-3 0,0 0 3 16,0 0-1-16,0 0 0 0,0 0 1 0,0 0-1 16,0 0-2-16,0 0 5 0,0 0-4 0,0 0-1 15,0 0 1-15,-12 2 1 0,12-2 0 0,0 0-2 16,-5-3 1-16,5 3 2 0,0 0-2 0,-10-1-2 15,10 1 2-15,-12 1 1 0,7 0 0 0,0 1-22 16,-2-1-41-16,2 3-44 0,1 0-87 0,0 1-103 16,1-1-317-16,5 3 142 0</inkml:trace>
  <inkml:trace contextRef="#ctx0" brushRef="#br0" timeOffset="-22809.81">28711 16095 22 0,'0'0'81'0,"1"-2"2"16,-1 2-10-16,0 0-11 0,0-5-13 0,0 5 0 15,2-4 1-15,-2 4-6 0,1-4 1 0,-1 4-11 16,0-5 0-16,0 5-4 0,1-3 1 0,-1 3-2 0,1-4 9 16,-1 4-2-16,2-3 5 0,-2 3 0 15,0-6-6-15,0 6 1 0,2-3-7 0,-2 3-1 16,0 0-9-16,3-3 3 0,-3 3-2 0,0 0 5 0,1-4-10 16,-1 4 8-16,0 0-1 0,0 0-5 0,0-5 0 15,0 5 2-15,0 0-1 0,0 0-4 16,0-6-1-16,0 6 2 0,0 0-2 0,-2-4-2 0,2 4 4 15,0 0-9-15,-2-3 2 0,2 3-3 0,-2-5-2 16,2 5 3-16,0 0-7 0,-3-4-7 0,1 1 13 16,2 3 4-16,-4-4-1 0,1 1-6 0,3 3 2 15,-7-1 1-15,7 1-1 0,-4-4-1 0,4 4-6 16,-3-5 3-16,3 5 4 0,-6-2 0 0,6 2-6 16,-5-2 2-16,5 2-2 0,-8-3-2 0,3 1-2 0,1-1 9 15,0 0 1-15,4 3-3 0,-9-1 0 16,5-2-3-16,4 3 2 0,-10-2 2 0,10 2-1 15,-5 0 1-15,1-2-3 0,4 2 2 0,-6-3 3 0,-1 0-2 16,2 2-4-16,-1 0 6 0,1-1-3 0,5 2-2 16,-12-3-1-16,7 2 6 0,-4-2-2 0,4 3 4 15,5 0-5-15,-9-2-3 0,2 2 4 0,0-3 1 16,1 2 0-16,-1 0-4 0,2 0-4 0,5 1 4 16,-7-2 1-16,7 2 3 0,-12 0-1 0,6-2 0 15,1 1-11-15,5 1 7 0,-8-1-1 0,8 1 0 16,-9-3 9-16,9 3-2 0,-6 0-6 0,6 0 7 15,-9-1-12-15,3 0 7 0,6 1 2 0,-12-1-1 16,8 0 1-16,4 1 0 0,-9 0-1 0,9 0-1 0,-10-1-3 16,10 1 4-16,-12-2-5 0,7 2 10 15,5 0-3-15,-9-1-6 0,3 1 3 0,6 0 3 16,-12 0-4-16,7-3 8 0,5 3-4 0,-10 0-3 16,4 0 4-16,6 0-4 0,-9 0 1 0,9 0-3 15,-7 0 1-15,7 0 0 0,-10 0 5 0,10 0-10 0,-8 0 3 16,8 0 4-16,-9-2 3 0,9 2-6 15,-7-1 2-15,7 1-3 0,-12 0 6 0,12 0-5 0,-7 0-10 16,7 0 11-16,-6-1 4 0,6 1-5 0,-10-2 5 16,10 2 3-16,-9 0-6 0,9 0 3 0,-7 0-1 15,7 0 0-15,-9-1 0 0,9 1 1 0,-8 1 2 16,8-1-5-16,-10-1 0 0,10 1-4 0,-8 0 4 16,8 0 2-16,0 0-5 0,-11-1 3 0,11 1-1 15,-7 1 3-15,7-1 0 0,0 0 0 0,-9 0-1 16,9 0-2-16,-9 0 2 0,3 0-4 0,2 1 3 15,4-1 1-15,-9 0-20 0,9 0 19 0,-9 0 0 16,9 0 0-16,-9 0 0 0,9 0 6 0,-9 2-1 16,6-1-2-16,3-1 0 0,-9 1-3 0,9-1 2 15,-12 2-6-15,8-2 8 0,4 0-8 0,-7 3 0 16,3-3 4-16,4 0 0 0,-5 3 2 0,5-3-2 0,-9 1 0 16,5 1 1-16,-1-1-1 0,0 0 0 0,5-1 7 15,-12 2-2-15,7 0-1 0,0-1-9 0,0 1 6 16,0 0-1-16,-2-2 5 0,1 1-5 0,2 0 8 15,4-1-9-15,-6 4 0 0,2-2-1 0,4-2 3 16,-8 1-2-16,8-1 5 0,-10 3-4 0,10-3 3 16,-4 3-6-16,4-3 1 0,-5 3-1 0,1-2-1 15,3 3 5-15,1-4 2 0,-4 4 0 0,4-4-5 16,-4 2-2-16,4-2 0 0,-5 3 3 0,5-3 0 16,-4 7 1-16,3-5 3 0,0 1-3 0,1-3 0 15,-3 2 3-15,3 3-8 0,0-5 6 0,-1 5-2 16,-3-3 3-16,4-2 1 0,-2 5-2 0,0-3-5 15,2 3-2-15,-1-2 9 0,1-3 0 0,-4 6-1 0,4-3 0 16,0-3-2-16,-2 5 2 0,0-1-2 16,2-4-3-16,0 6 3 0,-2-2 5 0,-1-1 0 15,3-3-5-15,-3 5 0 0,1-1 1 0,2-4-4 0,-2 6 4 16,2-6 2-16,-2 4 2 0,2-1-8 0,0-3 3 16,-1 5-3-16,1-5 4 0,-3 3 2 0,3-3-3 15,-1 5 5-15,1-3-5 0,0-2 0 16,0 5-5-16,0-5 7 0,-4 5-6 0,4-5 6 0,0 7-3 15,0-6 3-15,0-1-2 0,-4 6 5 0,4-3-9 16,-1 2-1-16,1-1 2 0,0-4 4 0,-5 5 1 16,3-2 4-16,0 1 0 0,2-4-3 0,0 0-1 15,-1 7 3-15,0-7-7 0,1 0 0 0,0 5 5 16,-1 1 3-16,1-6-4 0,0 4-4 0,0-4 4 16,0 5 1-16,0-5 4 0,-2 7-2 0,2-7 4 15,0 2-4-15,0-2 2 0,-2 5 0 0,2-5-2 16,0 0 2-16,-2 4-2 0,2-4-2 0,0 3-1 15,0-3 0-15,0 0-3 0,2 7 3 0,-2-7 1 16,0 5 4-16,2-3-4 0,-2-2-1 0,0 4 3 16,2 0-5-16,-2-4 3 0,1 5-6 0,0-3 4 15,0 3 1-15,-1-5 0 0,2 3-1 0,0 1-2 0,-2-4 5 16,3 5-3-16,-1-4 1 0,-2-1 4 0,3 4-4 16,-3-4-2-16,2 3 1 0,-2 0 0 15,0-3 0-15,2 4 1 0,-2-4 2 0,2 3 5 0,-2-3-7 16,0 5 2-16,1-3-4 0,-1-2-1 0,0 4-8 15,0-4 13-15,3 5-2 0,-3-5 6 0,1 3-7 16,-1-3-2-16,4 5 1 0,-4-3 3 0,0-2 4 16,4 2-2-16,-4-2-3 0,4 5-2 0,-4-5 3 15,4 2-2-15,-4-2 1 0,2 5-10 0,2-2 10 16,-3-1-13-16,3-2 13 0,0 3-3 0,-4-3 3 16,5 3 0-16,-4 1 1 0,-1-4-4 0,8 2 5 15,-7 1-4-15,-1-3 1 0,4 2 2 0,-4-2-3 16,5 2 2-16,-5 0 1 0,0-2 3 0,4 6-2 0,-4-6-1 15,5 2 0-15,-5-2-3 0,0 0 0 16,4 2 5-16,-4-2-8 0,8 2 9 0,-6-1-4 16,-2-1-1-16,4 3 0 0,0-1 7 0,0 0-3 0,-4-2-1 15,5 4-10-15,-1-1-3 0,-3-1 12 0,-1-2 1 16,8 4-2-16,-6-3 1 0,-2-1-6 0,5 3 1 16,-3-2 4-16,-2-1 1 0,3 4 1 15,-3-4 3-15,4 3-2 0,-4-3 3 0,5 2-1 0,-5-2 4 16,2 2-5-16,-2-2 7 0,0 0-4 0,5 5 5 15,-5-5-7-15,6 0 3 0,-6 0-3 0,4 1 2 16,-4-1-2-16,4 4-2 0,-4-4 3 0,4 3-4 16,-2-2-1-16,-2-1 1 0,0 0 1 0,3 3-4 15,-3-3 0-15,4 3-1 0,-1-1 5 0,-3-2 0 16,5 1 1-16,-5-1-6 0,7 4 1 0,-7-4-1 0,2 2 3 16,-2-2 2-16,4 2-2 0,-4-2-1 15,4 3 2-15,-4-3-4 0,3 1 4 0,-3-1-3 16,7 0-1-16,-7 0-1 0,4 1 4 0,-4-1 0 0,9 3-2 15,-8-2 1-15,-1-1-4 0,8 1 8 16,-8-1-4-16,4 1 0 0,-4-1-3 0,0 0-1 16,0 0-2-16,10 0 9 0,-10 0-6 0,0 0 1 0,0 0 5 15,5 0-4-15,-5 0 1 0,0 0-4 0,4 3 3 16,-4-3-2-16,0 0 1 0,0 0 5 0,0 0-2 16,8 0-4-16,-8 0 0 0,7 0 4 0,-7 0 0 15,0 0-3-15,9 0 1 0,-9 0-2 0,0 0-5 16,9 0 4-16,-9 0 6 0,8 0-4 0,-8 0-2 15,9 1 1-15,-9-1 2 0,5 0-8 0,-5 0 10 16,5 2-2-16,-5-2 0 0,9 0 0 0,-9 0 0 16,8 0 2-16,-8 0 0 0,6 0-2 0,-6 0 0 15,0 0 5-15,7-2 0 0,-7 2 3 0,0 0-2 16,0 0 3-16,6-1-3 0,-6 1 0 0,0 0 1 16,5-1 0-16,-5 1-5 0,6-2 1 0,-6 2-1 15,4-2 2-15,-4 2-7 0,0 0 4 0,7 0 2 16,-7 0 0-16,5-3 0 0,-5 3-3 0,6-1 0 0,0 0-1 15,-6 1 3-15,8-1-1 0,-8 1 1 16,8 0-3-16,-8 0 1 0,6-2 2 0,-6 2-1 16,8-1 1-16,-8 1-1 0,8-1-3 0,-8 1 2 15,7-1 0-15,-7 1-8 0,5 0 5 0,-5 0-1 0,8-2-3 16,-8 2 4-16,6-2 4 0,-6 2-1 0,9 0-5 16,-9 0 2-16,8 0-1 0,-8 0 4 0,0 0 1 15,10 0-4-15,-10 0 1 0,5-1-3 0,-5 1 5 16,8-1-4-16,-8 1 3 0,8 0-4 0,-8 0 3 15,5-1 1-15,-5 1-2 0,0 0 4 0,10 0-3 16,-10 0-1-16,0 0 2 0,5-2-3 0,-5 2 3 16,0 0 2-16,8 0-2 0,-8 0-2 0,8 0 3 15,-8 0 1-15,10 0-8 0,-6-2 5 0,-4 2 2 16,9 0 3-16,-9 0-1 0,7 2-4 0,-7-2 0 16,8-2 1-16,-8 2-2 0,5-1 0 0,-5 1 1 15,0 0-1-15,6 0 3 0,-6 0 0 0,0 0 1 16,9 0-6-16,-9 0 1 0,8 0 3 0,-8 0 2 15,0 0-4-15,10 0-1 0,-10 0 3 0,5-2 3 16,-5 2-1-16,0 0 1 0,9 2 0 0,-9-2-2 16,10-2-1-16,-4 1 1 0,-6 1-2 0,7 0 0 15,-7 0 1-15,9-1 0 0,-3 0 0 0,-6 1 2 16,12-2-1-16,-12 2-3 0,9-3 4 0,-9 3 0 0,6 0-4 16,-2-1 2-16,-4 1-2 0,8-1 3 0,-6-1-3 15,5 1 3-15,-7 1 0 0,6-4-2 16,-2 3 0-16,-4 1-1 0,6-5 4 0,-2 4-1 15,-4 1-1-15,4-3-1 0,0 1 1 0,-4 2 0 0,5-3 2 16,-1 1-1-16,-4 2-1 0,6-2 0 0,-6 2 3 16,4-3-3-16,-1 1 0 0,1-1-2 15,-4 3 0-15,5-4 5 0,-3 3-4 0,1-2 3 0,-1-1-2 16,-2 4 0-16,4-8 0 0,-3 4 2 0,2 2 0 16,-2-1-1-16,-1-3-1 0,1 0 2 0,1 1-1 15,-1 1-1-15,0-1-1 0,-1 0 2 0,2 0-1 16,-1-1-2-16,-1 0 4 0,1-2-2 0,-1 3-1 15,1-3 2-15,-1 2-4 0,2-3 0 0,-2 4 7 16,-2-3-3-16,1-3-2 0,0 1 0 0,-3 2-3 16,0-1 6-16,0-1 1 0,-2 4-3 0,1-3 2 15,-3 1-1-15,0 0 1 0,-3 1 1 0,2 0-23 16,-4 4-33-16,-1-3-39 0,0 3-212 0,-8-1-327 16,2 2 145-16</inkml:trace>
  <inkml:trace contextRef="#ctx0" brushRef="#br0" timeOffset="-8768.53">27354 16636 59 0,'0'0'55'0,"0"0"-7"0,5-2-5 15,-5 2-5-15,0 0 0 0,0 0-4 0,0 0-12 16,0 0-1-16,0 0 1 0,0 0-3 0,0 0-1 15,0 0-2-15,0 0 4 0,0 0-4 0,0 0-5 16,0 0-1-16,0 0 2 0,0 0-1 0,0 0 5 16,0 0 0-16,0 0 0 0,0 0 1 0,0 0-1 15,0 0 1-15,0 0 2 0,0 0-3 0,0 0-2 16,0 0-4-16,0 0 3 0,0 0-2 0,0 0 3 16,0 0-4-16,0 0 0 0,0 0-3 0,0 0 1 15,0 0-3-15,0 0 1 0,0 0-4 0,0 0 3 16,0 0-2-16,0 0 1 0,0 0 1 0,-19-2-3 15,19 2 8-15,-6-1-7 0,6 1 1 0,0 0 0 16,0 0-1-16,-8-2-1 0,8 2-4 0,-5-2 5 16,-2-1 1-16,7 3-2 0,-5 0 0 0,-1-2 5 0,6 2-5 15,-9-2-2-15,5 1 1 0,4 1 2 16,-9 0-1-16,9 0-2 0,-9-4-2 0,4 4 2 16,-3-3 5-16,1 2-8 0,0 0 8 0,-1-1-5 15,-2 1 0-15,0-1 5 0,0 0-4 0,2 1-3 0,1-1 0 16,0 1 9-16,-2 1-5 0,2 0 0 0,-1 0 11 15,-1-1-15-15,0 1 3 0,-1 0 1 0,-3-3-6 16,3 3 4-16,-2 0 2 0,-2 0-2 16,4 0 3-16,-1 0-6 0,3 0 3 0,-4 0-4 0,3 0 9 15,-2 0-6-15,5 0 1 0,6 0 1 0,-9 0-2 16,9 0 2-16,-9 0-4 0,9 0 3 0,-8 0-3 16,8 0 3-16,0 0-3 0,-8 3 3 0,8-3 4 15,0 0-1-15,-6 0-5 0,6 0-3 0,0 0-18 16,0 0-8-16,-5 1-18 0,5-1-22 0,0 0-42 15,0 0-121-15,0 0 54 0</inkml:trace>
  <inkml:trace contextRef="#ctx0" brushRef="#br0" timeOffset="-8176.3">27125 16540 61 0,'0'0'51'0,"0"0"2"16,0 0-11-16,0 0-2 0,0-3-6 0,0 3 0 15,0 0-6-15,0 0-4 0,0 0 0 0,0 0-4 0,0 0 2 16,0 0-8-16,0 0 6 0,0 0-9 0,0 0 3 15,-10 0-4-15,10 0-5 0,0 0 2 16,0 0 1-16,-9 0 1 0,9 0 9 0,-8 1-11 16,8-1-3-16,-11 0 7 0,5 2-9 0,6-2 3 0,-11 0-6 15,7 2 6-15,-2-1-7 0,2 2 2 0,-1-2 5 16,-1 1-2-16,1 1 4 0,1-1-6 0,-1 0 2 16,2 1 0-16,-2 0 0 0,1 1 2 0,0 1 2 15,2-2-9-15,-3 2 26 0,2 0-5 0,2 0-1 16,-1 1 1-16,0-2-5 0,2 3 0 0,0-2-4 15,0 1 4-15,2 0 8 0,1 0-3 16,-2-1 0-16,3 1 4 0,-1 0-1 0,2 1 0 0,-2-2-10 16,2 0-1-16,-1 2-3 0,0-3 1 0,0 1 2 15,0-2 0-15,-1 0-4 0,-1 0-5 0,2 2 5 16,-3-2-2-16,3 2 3 0,-4-2-3 0,0-3-20 16,0 6-16-16,0-2-43 0,0-4-68 0,-4 5-153 15,4-5 67-15</inkml:trace>
  <inkml:trace contextRef="#ctx0" brushRef="#br0" timeOffset="-6227.31">24529 16798 53 0,'0'0'98'0,"0"0"1"0,0 0-11 15,0 0-13-15,0 0-6 0,1-4-8 0,-1 4-3 16,0 0-6-16,0 0-4 0,0 0-1 0,0 0-10 16,0 0 1-16,0 0-13 0,0 0 7 0,-5-3-11 15,5 3-2-15,0 0 6 0,0 0-5 0,-3-4-4 16,3 4-5-16,-2-3-2 0,2 3 4 0,-4-2 3 0,4 2-3 15,-8-5-4-15,6 2 2 0,-1-1-2 0,-1 1-4 16,3-2 1-16,-3-2 4 0,0 2-3 0,-1-5 0 16,-1 1-2-16,-2-1 0 0,-3-2 4 0,-1-1-1 15,3 0-1-15,-4-2-6 0,1 2 1 0,0-4 0 16,0 2 6-16,0-1-4 0,-2 0 3 0,-4-3-3 16,0 1-7-16,0-2 6 0,4 6 7 0,0 2 9 15,0-2-10-15,1-1 3 0,0 5-7 0,3 1 8 16,3-1 10-16,0 4 9 0,1 1-4 0,0-1-3 15,4 4-1-15,-3-2-1 0,3 1-2 0,-1 0-1 16,3 3-4-16,-4-5-1 0,4 5-4 0,-3-2 2 16,3 2-11-16,0 0 7 0,-2-3 0 0,2 3 0 15,0 0-5-15,0 0-1 0,0 0 4 0,0 0-1 0,0 0-4 16,0 0 4-16,0 0-3 0,0 0 6 0,0 0-5 16,-8-1-6-16,8 1 8 0,0 0-2 0,0 0-3 15,0 0-5-15,0 0 6 0,0 0-2 16,0 0 2-16,0 0-7 0,0 0 8 0,0 0-6 0,0 0 5 15,0 0 2-15,0 0-3 0,0 0 1 0,0 0-4 16,0 0 1-16,0 0 7 0,0 0-4 0,0 0-1 16,0 0-1-16,0 0 0 0,0 0 2 0,7 11 3 15,-7-11-2-15,0 0-4 0,0 0-2 0,1 3 5 16,-1-3-2-16,0 0-6 0,1 4 3 0,-1-4 3 16,0 5 2-16,0-5-1 0,1 3 4 0,-1-3-4 15,-1 7-1-15,1-2-14 0,0-5 11 0,0 5 1 16,1 0 3-16,-1 2 0 0,0-3 0 0,2 1 1 15,-4 2-5-15,2-1 4 0,2 1-1 0,-2-2 1 16,0 1-3-16,-2 0 5 0,4 0-1 0,-4 0 0 16,4 0-6-16,-4-1 1 0,2-2 3 0,2 0 0 15,-2 3 1-15,1-1-1 0,-1-2-3 0,0-3 5 16,0 3-1-16,0-3 2 0,0 0-2 0,1 5 2 0,-1-5-5 16,0 0 4-16,0 0-9 0,0 0 6 0,0 0-2 15,0 0 4-15,0 0 0 0,2-11 5 16,-2 11 1-16,-2-8-5 0,2 2-2 0,2 2 3 0,-2-4-1 15,1 3-3-15,0-2 3 0,-1 2 2 0,2-2-4 16,-2 1 1-16,0 0 2 0,0 1-4 0,0 2 6 16,0-1-2-16,0-3-5 0,-2 3 4 0,2 4 2 15,-1-8-6-15,0 3 3 0,1 1-2 0,-3 3 4 16,2-6-3-16,-1 2 3 0,1 0-2 0,-1 2 0 16,2-2 1-16,-2 2-7 0,1-3 0 0,0 1 7 15,-2 0-4-15,2 2 4 0,1-1-3 0,-1-1 3 16,0 1 3-16,1 4-5 0,-3-5-10 0,3 5 9 15,0-6 6-15,0 6-2 0,0-2-3 0,0 2-5 16,0 0 7-16,-3-5-1 0,3 5 2 0,0 0-4 16,0 0 2-16,0 0 4 0,0 0 1 0,0 0-2 15,0 0 7-15,0 0-5 0,0 0 2 0,0 0-6 16,4-4 5-16,1 3-1 0,-5 1 2 0,9 0-3 0,-9 0-1 16,9 0 1-16,-9 0 1 0,11 1-4 15,-5 0-3-15,1 0 3 0,1-1 0 0,-1 2-6 16,0 0 4-16,-2 1 1 0,3-3 0 0,-3 2 2 15,0 1-6-15,-1 1 7 0,5-1-2 0,-4 0 0 0,-1 2-2 16,1 1 3-16,-1 2-7 0,-3 2-25 0,2-1-57 16,-3 1-180-16,-3 0-287 0,1 0 127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6:52:04.779"/>
    </inkml:context>
    <inkml:brush xml:id="br0">
      <inkml:brushProperty name="width" value="0.05292" units="cm"/>
      <inkml:brushProperty name="height" value="0.05292" units="cm"/>
      <inkml:brushProperty name="color" value="#002060"/>
    </inkml:brush>
  </inkml:definitions>
  <inkml:trace contextRef="#ctx0" brushRef="#br0">13757 7423 163 0,'0'0'186'0,"-8"-3"-19"0,8 3-9 0,-5-3-9 0,5 3-13 15,0 0-15-15,-5-2-10 0,5 2-13 0,0 0-7 16,0 0-9-16,0 0-10 0,-7 0-4 0,7 0-6 16,0 0-9-16,0 0-5 0,0 0-4 0,0 0-1 15,0 0-4-15,0 0 1 0,0 0 0 0,0 0 0 16,0 0 3-16,0 0-5 0,0 0 4 0,0 0-1 0,0 0 6 16,0 0-3-16,0 0-4 0,0 0-4 0,0 0-2 15,-3-3-3-15,3 3-2 0,0 0-2 16,0 0-5-16,0 0-4 0,0 0 1 0,0 0-2 0,0 0 2 15,0 0-4-15,0 0-3 0,0 0-4 0,0 0 3 16,0 0 0-16,-4 5-5 0,4-5 2 0,0 0 0 16,0 0 3-16,0 0 2 0,0 0 1 0,0 0-1 15,0 0 8-15,0 0-1 0,0 0 3 0,0 0-1 16,0 0-1-16,0 0-1 0,0 0 2 0,0 0 0 16,0 0 5-16,0 0-4 0,0 0 0 0,20-2-5 15,-20 2 2-15,5 0 0 0,-5 0-4 0,13 0 3 0,-5 0-3 16,-1 0-4-16,4 0 4 0,1 0-5 0,-1 0 4 15,1 0-3-15,1 0 0 0,0 0-1 0,5 0 0 16,-4-2-3-16,1 2 1 0,2-1-3 0,1 2 0 16,-5-1 0-16,6 0-1 0,-6 2 1 0,4-2-1 15,-4 0-2-15,1 2 0 0,-1-2 3 0,0 3-3 16,0-3-4-16,-1 0 4 0,-3 3 1 0,0-3-7 16,4 1 7-16,-7-1-2 0,2 1 0 0,4 2 0 0,-5-3 0 15,-1 1 1-15,1-1-1 0,-1 3 0 16,2-3 0-16,-2 0-4 0,1-3 3 0,-7 3-1 15,10 0 2-15,-10 0-8 0,9 3 7 0,-9-3-7 0,8 0 7 16,-8 0 2-16,5 0-1 0,-5 0-3 0,5 0 4 16,-5 0-3-16,0 0 3 0,5 1-2 0,-5-1 1 15,0 0-2-15,0 0 0 0,0 0 2 0,0 0-1 16,0 0-1-16,0 0 3 0,0 0-9 0,0 0-20 16,0 0-33-16,0 0-20 0,0 0-34 0,0 0-42 15,0 0-72-15,0 0-203 0,-21 0-465 0,21 0 206 16</inkml:trace>
  <inkml:trace contextRef="#ctx0" brushRef="#br0" timeOffset="1060.9">13874 7313 62 0,'0'0'139'0,"7"-2"-10"0,-7 2-7 15,0 0 2-15,0 0-5 0,2-3-4 0,-2 3-8 0,0 0 1 16,0 0 4-16,0 0-2 0,0 0 4 0,0 0-2 16,0 0-3-16,0 0-5 0,0 0-10 0,0 0 1 15,0 0-5-15,0 0-14 0,0 0-1 0,0 0-8 16,0 0-5-16,0 0-6 0,0 0-6 0,0 0-5 15,8-2 0-15,-8 2-3 0,0 0-4 0,0 0-2 16,0 0 0-16,0 0-2 0,0 0-6 0,0 0-3 16,0 0-1-16,0 0 2 0,0 0-6 0,0 0-1 15,0 0-2-15,0 0 1 0,0 0-1 0,0 0-2 16,0 0-1-16,0 0-1 0,0 0-2 0,0 0 4 16,0 0 3-16,0 0 0 0,0 0-1 0,0 0 4 0,0 0-3 15,0 0 2-15,0 0 1 0,0 0-2 0,0 0-1 16,0 0 1-16,0 0 0 0,0 0-5 0,0 0 4 15,0 0-2-15,0 0-3 0,0 0 2 0,0 0-3 16,0 0-2-16,-22 5-6 0,18-3 7 0,-1-2-1 16,0 2-4-16,-3 0 0 0,3 1-1 0,0-2 2 15,-4 2-2-15,2-2 2 0,0 5-4 0,-2-2 1 16,3 0-1-16,-4-1 1 0,3 1 1 0,2-1-4 0,0 0 0 16,-3 1 1-16,3-3 1 0,1 3 0 0,-1 1-4 15,1-2 3-15,0-1 0 0,1-2-5 16,-1 3 6-16,4-3 0 0,-5 4 0 0,5-4-2 0,-4 5 0 15,3-2-5-15,1-3 2 0,-3 3 4 0,3-3-2 16,0 0 0-16,-1 4 3 0,1-4-7 0,-4 3 2 16,4-3 4-16,0 0-2 0,0 0 0 0,0 0-5 15,0 0 5-15,-1 4 0 0,1-4-1 0,0 0 4 16,0 0-2-16,0 0-2 0,0 0 2 0,0 0 1 16,0 0 0-16,0 0-4 0,0 0 5 0,0 0-3 15,0 0 4-15,0 0-2 0,1 6-2 0,-1-6 1 0,0 0 2 16,0 0-5-16,0 0 4 0,0 0-1 0,0 0-1 15,0 0 3-15,0 0-7 0,0 0 0 0,0 0 5 16,0 0-8-16,0 0 2 0,0 0 8 0,0 0-5 16,0 0 3-16,0 0 2 0,0 0-6 0,0 0-3 15,0 0 9-15,0 0-2 0,-1 2-1 0,2 2-3 16,-1-4 5-16,4 3 1 0,-4-3-4 0,5 5 1 16,-4-3 2-16,2 0 1 0,-1 1-1 0,3-1 1 0,0 2-1 15,-1 0-2-15,0 0 0 0,3 1-1 16,-3-2 4-16,2 2-1 0,-1-1-4 0,1 1 2 15,-1-1-1-15,1 1-4 0,-2 1 5 0,-1-3 2 0,2 0-2 16,-1 1 0-16,0-2 0 0,-1 4 3 0,-1-2-3 16,2-2 2-16,-3 2 0 0,3-3 0 0,-4 3-4 15,0-4 4-15,5 7 0 0,-5-7-3 0,1 2-1 16,-1-2 5-16,3 1-2 0,-3-1-2 0,0 0 1 16,0 0 0-16,1 3-6 0,-1-3 7 0,0 0-2 15,0 0 4-15,0 0-3 0,0 0 0 0,4 4 3 16,-4-4 2-16,0 5-5 0,0-5 0 0,0 0-2 0,5 3 3 15,-5-3-5-15,4 3 7 0,-4-3-2 0,1 1-16 16,-1-1-45-16,3 4-43 0,-3-4-64 0,0 0-102 16,-6 6-182-16,6-6-487 0,-10-1 216 0</inkml:trace>
  <inkml:trace contextRef="#ctx0" brushRef="#br0" timeOffset="2916.13">14799 7887 108 0,'0'0'139'0,"0"0"-13"0,0 0-6 15,1 4-8-15,-1-4-11 0,0 0-8 0,0 0-9 16,0 0-5-16,0 0-9 0,0 0-5 0,0 0-3 16,0 0-8-16,0 0 2 0,0 0-5 0,0 0-3 15,0 0-6-15,0 0-2 0,0 0-2 0,0 0 0 16,0 0 3-16,0 0 1 0,0 0-2 0,0 0 4 0,0 0-2 15,0 0-1-15,0 0 0 0,0 0 0 0,0 0 0 16,0 0-4-16,0 0 0 0,0 0-4 0,0 0-3 16,0 0 0-16,0 0-1 0,0 0-6 0,0 0 1 15,0 0-4-15,0 0 0 0,0 0 0 0,0 0 0 16,0 0-4-16,0 0-2 0,0 0 6 0,0 0 1 16,0 0-3-16,0 0 2 0,0 0 2 0,0 0-1 15,-7-12-2-15,7 12 3 0,0 0 11 0,0 0-6 0,0 0 0 16,4-6-3-16,-1 3-3 0,1 1-1 15,-1-3-4-15,1 2-1 0,0 0 0 0,1-1-3 0,1 0-1 16,3 0 1-16,-1 0-5 0,1-1 1 0,1 1-2 16,0-1 1-16,2 2-1 0,0-3 1 0,1 0-2 15,1 1-2-15,-5 0 2 0,4-1 1 0,0 2 2 16,0-3 3-16,-1 3 11 0,0 1 2 0,-1-1 3 16,1-2 4-16,-3 2 0 0,1-2-3 0,0 4-2 15,-2-5-2-15,-2 4-3 0,2-3-2 0,3 1-1 16,-2-1-4-16,2 2-1 0,1-1 1 0,-4 0-2 15,6-2-3-15,0 5-1 0,-2-4 2 0,-1 1-5 16,-2 1 2-16,0 2 0 0,0-1-3 0,1-2 0 0,-6 2-1 16,4-1 2-16,-2 1-1 0,-1 0-5 0,2 0 3 15,-5 1 2-15,3 1-3 0,-5 1 1 0,7-2-1 16,-4-1 2-16,-3 3 1 0,0 0-8 0,4-3 8 16,-4 3-1-16,0 0 3 0,0 0-3 0,5-2 0 15,-5 2 2-15,0 0-4 0,0 0 2 0,0 0-3 16,0 0-17-16,0 0-20 0,0 0-25 0,0 0-23 0,0 0-31 15,-17 4-44-15,17-4-52 0,-9-2-200 16,9 2-445-16,-12 0 196 0</inkml:trace>
  <inkml:trace contextRef="#ctx0" brushRef="#br0" timeOffset="4166.35">14870 7746 53 0,'0'0'125'0,"6"-2"-19"16,-6 2-5-16,6-3-8 0,-6 3-6 0,4-1-8 15,-4 1-5-15,5-3 3 0,-1 1-5 0,-4 2 2 0,3-3-7 16,-3 3 5-16,2-4-1 0,-2 4 6 0,0 0-2 15,4-3-2-15,-4 3-2 0,0-3 0 16,0 3 1-16,0 0-7 0,1-4 3 0,-1 4-1 0,0 0-3 16,0 0-5-16,0 0-5 0,3-7-3 0,-3 7 0 15,0 0-9-15,0 0-2 0,0 0-7 0,0 0-1 16,0 0-2-16,0 0-4 0,0 0-4 0,0 0 0 16,0 0-11-16,-3-4 4 0,3 4-1 0,0 0-3 0,0 0-2 15,0 0-3-15,0 0 4 0,0 0-2 0,0 0 2 16,0 0-2-16,0 0 1 0,0 0-3 15,0 0 1-15,0 0-1 0,0 0 2 0,0 0 0 0,0 0-1 16,0 0-1-16,0 0 0 0,0 0 2 0,0 0-1 16,0 0 0-16,0 0-1 0,0 0 0 0,0 0 4 15,0 0-4-15,0 0 2 0,-5 13 9 0,5-13-1 16,-2 4 2-16,-1-1-6 0,3-1 1 0,-4 4 0 16,1-4-1-16,0 3 0 0,0-1-2 0,-2 2-1 15,3-2-1-15,-2 1-1 0,0-2 0 0,0 0-2 16,-1 3 0-16,3-4 0 0,-2 1-1 0,1 2 0 0,-1-3 0 15,2 2 1-15,-2 0-3 0,1-1 0 0,1 0 0 16,0 0-3-16,2-3 3 0,-6 5 0 16,5-5 2-16,1 0-4 0,-4 5 5 0,4-5-4 0,-4 3-2 15,4-3 1-15,-2 3-4 0,2-3 8 0,0 0-5 16,-5 3 1-16,5-3 3 0,-3 1-1 0,3-1 1 16,-4 2-7-16,4-2 4 0,0 0 5 0,-3 6-6 15,3-6-6-15,-1 3 9 0,1-3 1 0,0 6 0 0,0-6-1 16,0 0-5-16,0 4 6 0,0-4-2 0,0 0 2 15,0 6-1-15,0-6-2 0,0 0 0 16,-2 4 1-16,2-4-2 0,0 0 3 0,0 0 1 0,0 0-2 16,0 4-1-16,0-4 0 0,0 0-6 0,-1 3 9 15,1-3-6-15,0 0 6 0,0 0-2 0,0 0-2 16,-3 3-5-16,3-3 5 0,0 0-1 0,0 0 0 16,0 0 4-16,0 0-3 0,0 0 4 0,0 0 1 15,0 5-1-15,0-5 0 0,0 0-8 0,0 0 5 16,0 0-3-16,0 0 6 0,0 0-1 0,0 0-5 15,0 0 5-15,0 0 2 0,0 0 1 0,0 0-8 0,0 0 8 16,0 0-2-16,0 0-5 0,0 0 1 16,-4 2 4-16,4-2 0 0,0 0-4 0,0 0 3 15,0 0 3-15,0 0-1 0,0 0 1 0,0 0-2 0,0 0 2 16,0 0-4-16,0 0 6 0,0 0 1 0,0 0 3 16,0 0-5-16,0 0 1 0,0 0 6 0,0 0-3 15,0 0-1-15,0 0-5 0,0 0 4 0,0 0-1 16,0 0 0-16,0 0 1 0,0 0-1 0,0 0-1 15,0 0-2-15,0 0 1 0,0 0 2 0,0 0-2 16,0 0 2-16,11 0 1 0,-11 0 1 0,6 3-1 16,-6-3 3-16,6 1-2 0,-2 0 1 0,-4-1-1 0,8 2-3 15,-2-1 0-15,-6-1-2 0,11 0 4 16,-4 1-2-16,-2-1-2 0,3 3-1 0,-2-3 2 0,0 3-1 16,2-3-2-16,-3 1 1 0,4 0 3 0,-4-1-2 15,0 2-3-15,3-2 0 0,-4 1-1 0,2 0 3 16,-1 0-1-16,0 1-2 0,-5-2 0 0,11 1 1 15,-9 0 2-15,-2-1-2 0,12 3 2 0,-10-3-2 16,-2 0-2-16,8 3 2 0,-3-2-1 0,-5-1 0 0,9 3-1 16,-5-2 4-16,-4-1-2 0,5 1 1 15,-2 2-3-15,-3-3 0 0,5 2 1 0,-5-2 2 16,0 0-3-16,4 2 4 0,-4-2 3 0,0 0-4 0,2 2 0 16,-2-2-1-16,0 0 0 0,0 0 1 0,0 0-3 15,0 0 3-15,0 0 1 0,0 0-4 0,0 0 2 16,0 0-1-16,0 0-3 0,0 0-33 0,0 0-43 15,0 0-55-15,0 0-87 0,0 0-220 0,-5-13-476 16,1 9 210-16</inkml:trace>
  <inkml:trace contextRef="#ctx0" brushRef="#br0" timeOffset="118398.12">11757 7779 62 0,'0'0'70'0,"0"0"3"0,0 0-14 16,0 0-5-16,0 0-10 0,0 0-2 0,0 0-3 15,0 0-5-15,-8 0 2 0,8 0-4 0,0 0 0 16,0 0-4-16,0 0 5 0,0 0-1 0,0 0-1 0,0 0-2 15,0 0 3-15,0 0 0 0,0 0 3 16,0 0-1-16,0 0-6 0,-5 2 7 0,5-2-3 0,0 0 3 16,0 0-9-16,0 0 0 0,0 0 3 0,0 0-3 15,0 0 4-15,0 0-3 0,0 0 0 0,0 0-4 16,0 0 2-16,0 0 2 0,0 0-7 0,0 0 1 16,0 0-1-16,0 0 0 0,0 0-2 0,0 0-2 15,0 0 1-15,0 0-3 0,0 0 2 0,0 0-1 16,0 0-4-16,0 0 1 0,0 0-2 0,0 0-2 15,0 0 1-15,0 0 1 0,0 0-5 0,0 0 3 16,0 0-3-16,0 0-2 0,0 0 2 0,0 0 1 16,0 0 2-16,0 0 1 0,0 0 3 0,0 0 0 15,0 0 7-15,0 0-1 0,0 0 0 0,0 0-1 0,0 0 0 16,0 0 4-16,0 0-8 0,0 0-1 0,0 0-1 16,0 0 0-16,0 0-1 0,0 0-4 0,0 0 3 15,0 0-4-15,0 0 0 0,0 0 2 0,0 0 0 16,0 0-6-16,0 0 6 0,0 0-3 0,0 0-1 0,0 0 3 15,0 0 1-15,0 0-4 0,0 0 3 16,0 0-2-16,0 0-1 0,0 0-4 0,0 0 2 16,0 0 1-16,0 0-2 0,0 0 4 0,0 0-2 0,0 0 1 15,0 0 0-15,20 0-4 0,-20 0 2 16,7 2 0-16,-1-2 1 0,-6 0-4 0,12 0 4 0,-3 0 2 16,-4 0-2-16,3 1 0 0,-2 0-4 15,-1-1 3-15,3 1 3 0,-8-1-5 0,7 2 2 0,-7-2-1 16,7 0 2-16,-7 0-2 0,6 0 1 0,-6 0 3 15,6 1-6-15,-6-1 8 0,0 0 8 0,0 0 4 16,13-1-5-16,-9-1-1 0,-4 2-1 0,10 0 0 0,-2-1-2 16,-3 0 4-16,0 0-5 0,3 0-7 15,-3 0 9-15,-5 1-5 0,10-2 4 0,-10 2-1 0,8-1-3 16,-8 1-1-16,9 0 0 0,-9 0-4 0,6 0 5 16,-6 0-5-16,0 0 6 0,9 0-7 0,-9 0 5 15,4 1-4-15,-4-1-17 0,0 0-8 0,6 3-23 16,-4-1-22-16,-2-2-20 0,0 0-39 0,-2 5-146 15,2-5-298-15,-6 3 133 0</inkml:trace>
  <inkml:trace contextRef="#ctx0" brushRef="#br0" timeOffset="118895.85">11744 7860 70 0,'0'0'118'0,"0"0"-10"0,0 0-8 0,0 0-8 0,0 0-3 16,0 0-12-16,0 0-12 0,0 0-8 15,0 0 2-15,0 0-12 0,0 0 3 0,0 0-3 0,0 0-10 16,0 0 1-16,0 0-6 0,0 0-1 0,0 0-2 16,0 0 0-16,0 0-6 0,0 0 6 0,0 0-6 15,0 0-3-15,0 0-1 0,0 0-4 0,0 0 4 16,12 8-1-16,-12-8 4 0,5 2 3 0,-5-2-1 0,6 0 2 16,-6 0-3-16,6 3-1 0,-6-3-3 15,8 1 2-15,-8-1-4 0,10 1-3 0,-2 1 0 16,-3-2 0-16,4 0 0 0,-2 1-4 0,0-1 1 15,2 1-1-15,-3 2-2 0,7-3-4 0,-4 0 1 16,1 3 2-16,-2-3 0 0,-2 0-5 0,2 1 4 0,-3 0-6 16,-5-1 6-16,8 2-2 0,-8-2 2 0,9 0 0 15,-9 0 1-15,5 2-3 0,-5-2 3 0,0 0-4 16,5 0 3-16,-5 0 2 0,0 0 0 0,0 0-6 16,0 0-1-16,9 0 6 0,-9 0-3 0,0 0-4 15,4 3 0-15,-4-3 2 0,6 2-10 0,-6-2-27 0,4 3-40 16,-4-3-66-16,5 0-107 0,-5 0-269 0,0 0 118 15</inkml:trace>
  <inkml:trace contextRef="#ctx0" brushRef="#br0" timeOffset="120357.54">12020 9036 106 0,'0'0'97'15,"0"0"2"-15,0 0-7 0,0 0-2 0,0 0-3 0,0 0-1 16,0 0-6-16,0 0 2 0,0 0-6 0,0 0-6 16,0 0 4-16,0 0-7 0,0 0-2 0,0 0-6 15,0 0-3-15,-6 0-5 0,6 0-7 0,0 0-2 16,0 0-6-16,0 0-6 0,0 0-1 0,0 0-1 16,0 0-4-16,0 0-3 0,0 0 1 0,0 0 3 0,0 0-5 15,0 0 4-15,0 0 2 0,0 0 3 0,0 0-1 16,0 0 0-16,0 0 0 0,0 0 2 0,0 0 1 15,0 0 1-15,0 0-6 0,0 0 2 0,0 0-6 16,0 0 5-16,0 0-3 0,0 0 1 0,0 0-4 16,0 0 0-16,0 0-2 0,0 0 1 0,0 0-2 15,0 0-2-15,0 0 3 0,0 0 10 0,15-2 0 16,-15 2-2-16,14 0-6 0,-5 0-5 0,1 0 1 16,4-2 3-16,-1 4-5 0,1-4-3 0,0 4-1 15,4 0 2-15,-4 1-3 0,-1-3-1 0,-3 2 0 16,2 0 2-16,-1-1-6 0,-5 1 4 0,2-1-3 15,-1 0-3-15,-1 0-10 0,0 3 10 0,-2-4 2 0,-4 0-2 16,5 0 0-16,-5 0-2 0,7 1-1 0,-7-1 6 16,0 0-4-16,0 0-6 0,0 0-12 0,0 0-11 15,0 0-21-15,0 0-16 0,0 0-27 0,0 0-32 16,0 0-47-16,0 0-155 0,0 0-350 0,-12 5 155 16</inkml:trace>
  <inkml:trace contextRef="#ctx0" brushRef="#br0" timeOffset="120884.59">11906 9171 8 0,'0'3'143'15,"0"-3"-19"-15,0 0-10 0,0 0-7 0,0 0-1 0,0 0-8 16,0 0-7-16,0 0-3 0,0 0-7 0,0 0-2 16,0 0-10-16,0 0-1 0,0 0-6 0,0 0 2 15,0 0-5-15,0 0 1 0,0 0-3 0,0 0-1 16,0 0-11-16,0 0-2 0,0 0-4 0,0 0 2 15,13-5-11-15,-13 5 1 0,0 0-1 0,0 0-4 16,13 0-7-16,-13 0 3 0,10 2-5 0,-1 1 3 16,0-1-4-16,3 1-4 0,-1-1 0 0,-1 1-4 0,4-1 3 15,-1 0 1-15,1-1-1 0,4-1 0 0,1 3-4 16,-3-1 1-16,1 0 0 0,-4-2-3 16,1 2 2-16,-2 1 0 0,-2-1 1 0,0-2-6 0,2 0 3 15,-7 0-1-15,4 0 0 0,-4 1 3 0,-1 1-1 16,-4-2-1-16,9 0 2 0,-9 0 1 0,5 0 4 15,-5 0 3-15,4 2-3 0,-4-2 5 0,0 0-2 16,6 1 6-16,-6-1-2 0,0 0 0 0,0 0-7 16,0 0 6-16,0 0-3 0,0 0 2 0,6-3-2 0,-6 3-1 15,0 0 1-15,0 0-4 0,0 0-2 16,0 0-2-16,0 0-1 0,0 0 2 0,0 0 0 0,0 0-5 16,0 0 5-16,0 0-5 0,0 0-13 0,0 0-25 15,0 0-24-15,0 0-33 0,0 0-47 16,0 0-203-16,0 0-371 0,2-3 164 0</inkml:trace>
  <inkml:trace contextRef="#ctx0" brushRef="#br0" timeOffset="127072.87">3907 8482 38 0,'0'0'92'15,"0"0"-13"-15,0 0 4 0,0 0-11 0,0 0-3 16,0 0-10-16,0 0 3 0,0 0-3 0,-4-4 1 0,4 4-7 16,0 0-4-16,0 0 1 0,0 0-7 15,0 0 1-15,0 0-4 0,0 0-6 0,0 0 2 0,0 0-5 16,0 0-5-16,0 0-4 0,0 0 5 0,0 0 0 16,0 0 3-16,0 0-5 0,0 0 1 0,0 0 8 15,0 0 5-15,0 0 1 0,0 0-2 0,0 0-4 16,0 0 6-16,0 0 3 0,0 0-2 0,0 0-7 15,0 0 11-15,0 0-2 0,0 0-4 0,0 0 8 16,0 0 1-16,0 0 0 0,0 0-2 0,0 0-2 16,0 0 0-16,0 0-7 0,0 0 0 0,0 0 0 15,0 0-6-15,0 0 0 0,8-3-3 0,-8 3-2 0,9-3-6 16,-4 3-2-16,3-2 2 0,-8 2-6 0,12-2 0 16,-1 4 1-16,0-2-4 0,2 4-4 0,0-3 4 15,-3 2-3-15,-1 0 3 0,2 1-6 16,-3 1 2-16,1 0-3 0,0-1 0 0,-4 1-1 15,4 2 2-15,-3-2-1 0,1 3 0 0,-2-3-1 0,-4 2 0 16,3-1-2-16,-4-2 1 0,1 3-4 0,3 0 2 16,-4-2 3-16,-1 1-3 0,1 0 2 0,-4 1-1 15,0-2-2-15,-2 2 4 0,-2-2-5 0,0 0 5 16,3 2 0-16,-5-2-2 0,2-1 0 0,1 2 0 16,-3-2 2-16,1 0-1 0,-3 2-1 0,3-1-2 0,3-3 3 15,-1 1 0-15,1-1-2 0,-2 3 0 0,-1 0 0 16,3-4-2-16,1 2 1 0,1 0 0 15,-1 0 1-15,0-1 2 0,1 0-2 0,4-2 1 0,-5 1 1 16,5-1 0-16,-4 4-2 0,4-4 0 0,0 0 1 16,-5 2 1-16,5-2-1 0,0 0-6 0,0 0 6 15,-4 2-1-15,4-2 2 0,0 0 0 0,0 0 0 16,0 0-2-16,0 0 2 0,0 0 2 0,0 0-1 16,0 0-2-16,0 0 0 0,0 0-3 0,0 0 3 15,0 0 0-15,0 0 3 0,0 0-1 0,16-9-1 16,-11 9 1-16,2-3-3 0,0 1-2 0,3-2 1 15,2 1 3-15,0 1-7 0,-2-1 8 0,4 0 0 0,-1-2-2 16,6 1 3-16,-6 2 0 0,1 0-4 16,4-1 1-16,-4 0-3 0,-2 0 3 0,-1-1-5 15,1 3 3-15,-2-2 5 0,0 2-1 0,-1-3-3 0,-3 1-2 16,2 3 4-16,-2-2 1 0,-6 2-3 0,8-3 3 16,-5 2-3-16,-3 1 1 0,6-3 0 0,-3 1-1 15,-3 2-1-15,4-1 1 0,-2-1 0 0,-2 2 0 16,0 0 0-16,8-5 1 0,-6 3-1 0,-2 2-1 15,4-3 1-15,-4 3 1 0,4-3-1 0,-4 3-1 16,4-2 1-16,-4 2 1 0,2-2 1 0,-2 2-4 16,0 0 1-16,3-3 1 0,-3 3-1 0,0 0-1 15,0 0 1-15,4-2 4 0,-4 2-6 0,0 0-3 0,0 0 6 16,0 0 1-16,0 0-3 0,0 0 2 0,0 0 0 16,0 0-3-16,0 0 1 0,0 0 3 15,0 0-2-15,0 0-1 0,0 0 2 0,0 0 1 0,0 0-3 16,0 0 0-16,0 0 1 0,0 0-1 0,0 0 1 15,0 0 0-15,-5 10-1 0,5-10 3 0,-4 4-1 16,2-1-5-16,0 2 5 0,1-2-2 0,-2 1 2 16,0 1 1-16,1 0-3 0,-1 0-2 0,1-1 2 15,-2 1 4-15,2 2-1 0,-1-2 0 0,2 0 1 16,-1 0-2-16,0 1 3 0,2-2-2 0,-1 1-2 16,-1 0 3-16,2 1-3 0,0 1 2 0,2-3 0 15,-2 2 1-15,1-1-2 0,0-1-1 0,0-1 2 0,1 2-1 16,0-3 2-16,1 1-2 0,-3-3 4 15,7 3-4-15,-2-1 3 0,2-2-2 0,-1 0 0 16,2-2-2-16,3 0 0 0,-2 1 5 0,4-2-3 0,-4-1 3 16,0 0-2-16,0 1 1 0,1-2 0 0,-2 2-1 15,-3-2 1-15,0 0 0 0,3 1 0 0,-3 1-6 16,-4-3 7-16,3 2-2 0,1-3-2 0,-2 3 0 16,-3-2 5-16,0 0-1 0,0 1 0 0,-3 0-1 15,2-1-2-15,0 1 6 0,-2 1-3 0,-1-3 2 16,0 2 0-16,-2-2-2 0,5 2 0 0,-7 1-1 15,3-1-1-15,0 1 0 0,-7-1 0 0,7 1-1 16,1 2-4-16,-1 0-24 0,0 1-32 0,5 1-40 16,-9 0-47-16,4 3-224 0,-1-1-399 0,3 1 177 0</inkml:trace>
  <inkml:trace contextRef="#ctx0" brushRef="#br0" timeOffset="129189.99">4601 8442 40 0,'0'0'167'0,"0"0"-11"0,0 0-10 16,-1-6-16-16,1 6-9 0,0 0-6 15,0 0-10-15,-4-3-9 0,4 3-2 0,0-4-9 16,0 4-3-16,-1-5-3 0,1 5-7 0,-3-4-5 0,3 4-1 16,-1-3-6-16,1 3-4 0,-1-6-6 0,1 2-4 15,0 4 1-15,-3-6 1 0,3 6-9 0,-3-3 1 16,3 3-2-16,0 0-12 0,-2-5 4 0,2 5-5 15,-4-3-1-15,4 0-4 0,0 3 2 0,-4-4-4 16,4 4 0-16,-4-5-6 0,2 3 2 0,2 2-3 16,-5-5-1-16,2 3-2 0,1-2-3 0,-2 3 2 15,0-2 3-15,0 0-5 0,0-1-2 0,-2 1 6 16,2-1-1-16,-1 2-7 0,0-1 3 0,1 1 0 0,-4-1 5 16,2-2-2-16,0 3 0 0,-1-1-1 15,-2-2-1-15,2 1-3 0,1 1 4 0,-1 2-3 0,-2-3 1 16,-1 1-1-16,-1-1-1 0,0-1-1 0,-1 1 1 15,1 2 0-15,-6-4-1 0,4 5 1 0,-4-3-1 16,5 0 0-16,-7 1 3 0,2 1-4 0,-1-2 1 16,2 1 0-16,-1 0 0 0,2 1-1 0,-2-1 0 15,-1 0-1-15,4 3 1 0,-4-2 1 0,3 1-1 16,5 0 0-16,-4-1 1 0,2 2-2 0,-2-1-1 16,4 1 4-16,1 0-3 0,-4 0-1 0,6 0 2 0,0 1 0 15,-2-1-2-15,3 2 4 0,-2-1-1 0,-1 0 0 16,2 1-1-16,-1 1 3 0,-4-2-2 15,1 2-1-15,1-1 0 0,1 2-3 0,-1-2 1 0,1 1 1 16,1-1 1-16,1 0 0 0,-4 1 3 0,6-1 0 16,-4 0-3-16,1 1-2 0,1 0 2 0,-1-3-1 15,4 3 4-15,-1-1-9 0,0 1 9 0,-3-1-3 16,3 0 0-16,0 0 1 0,1 1-2 0,-1-1 4 16,1 0-4-16,-2 1 2 0,-1-1 0 0,5 1-2 15,-1-1 3-15,3-2-4 0,-5 5 4 0,1-3-2 16,4-2 0-16,-5 3 2 0,2-1-1 0,0 1 0 0,-1 3 3 15,0-2-7-15,-1 0 1 0,1 0 2 0,0 1 0 16,0 0 3-16,-2 1-2 0,2-2-2 16,-1-1 0-16,1 2 0 0,2 0 3 0,-2-3-2 0,1 3-3 15,1-2-2-15,-2 1 2 0,0-2 5 0,2 3-2 16,-2-1 0-16,3-1 1 0,-1 2 1 0,0-2 1 16,-1 0-2-16,1 1-6 0,-1-2 5 0,3-2 1 15,-3 5-3-15,1-2 2 0,1 0 2 0,0 1-4 16,-2 1-1-16,3-3 6 0,0 4-1 0,-1-2-2 15,1-4 3-15,-3 7-5 0,2-2 4 0,0-2-2 16,-2 1 0-16,3 0 1 0,-1 2 1 0,-2-1-4 16,3-3 1-16,0 5 4 0,-3-2-3 0,3-2-1 0,-2-1-1 15,2 3-3-15,-1-1 7 0,1-4-2 0,-3 6 1 16,3-2 1-16,0-4 1 0,-5 5-3 16,5-5 0-16,4 5 0 0,-4-2 3 0,-4 1-2 0,4-4 0 15,4 6 0-15,-8-3-5 0,4-3 5 0,0 6-1 16,0-2 1-16,0-4-2 0,4 4 4 0,-4 0-3 15,0-1-14-15,1 1-1 0,-1-4 2 0,0 5 1 16,0-5 4-16,0 6-1 0,0-2 1 0,3 1 1 16,-2-2 1-16,-1 1 2 0,0 1 1 0,2-3 1 15,0 2-2-15,-1 2 1 0,-1-4-2 0,3 3 2 16,-2 0 1-16,3 0 2 0,-3-1-3 0,2 2 3 16,-2-2-1-16,-1 0 2 0,3 0-3 0,-2 1 4 0,0-1-3 15,1-1 0-15,0 1 3 0,-1 1-4 16,2 0 1-16,-2-3 0 0,1 3 2 0,0-2 0 15,-1 2 0-15,2-1-4 0,-2 1 1 0,1 0 3 0,1-3 1 16,-3 3-2-16,1 0-1 0,2 0 4 0,-2-2-2 16,4 2 0-16,-2-1-2 0,-2 1 3 0,2-2 0 15,-2 1-1-15,1 1 1 0,1 0-1 0,0-2 0 16,-1 1 0-16,1 0 0 0,-1-1-1 0,1 2 1 16,2-2 1-16,-3-1-2 0,2 2 2 0,-4 1-2 15,4 1 2-15,-1-5-3 0,1 3 0 0,-2 1 4 16,2-1 0-16,2-1 1 0,-2-1 0 0,1 0 0 15,-4 1 0-15,3 1-1 0,0-1-4 0,0 0 6 16,0 1-3-16,0-2 0 0,-2 1 1 0,3 0-2 16,-1-1 5-16,0 0-3 0,1-1 2 0,-1 3 2 15,0-4-5-15,2 3 3 0,-2-1 0 0,1 0 0 0,-1-1-1 16,1 2 2-16,-1-1-5 0,1 0 1 0,0 0-1 16,-1 1 2-16,1-2-2 0,-5-1 1 0,8 3-3 15,-4-2 7-15,1 2-4 0,0-2 1 0,0 0-1 16,-5-1-2-16,6 2 2 0,-2 0 1 0,1-1-2 15,-5-1 2-15,9 2-2 0,-4-2-2 0,-1 2 5 16,1-1-3-16,0 1 0 0,3-2-4 0,-3 3 6 16,1-3-3-16,2 1 0 0,-1-1 1 0,0 3 0 15,-2-3 0-15,-1 1-1 0,3 0 2 0,-1 1-3 0,-6-2 3 16,11 1-1-16,-3 1 1 0,-3-1 0 0,3-1 0 16,-8 0 1-16,14 1-4 0,-9-1 2 15,3 1 0-15,-2-1 0 0,-1 2-3 0,3-2 2 0,-8 0-3 16,9 0 2-16,-4 0 0 0,4 1 1 0,-4 0 0 15,-5-1 3-15,10-1-2 0,-5 2 0 0,-5-1-1 16,13 0 1-16,-6 0-2 0,-2 3 4 0,-5-3-2 16,12-3-1-16,-7 6-2 0,2-3 3 0,-1 0 0 15,-6 0 1-15,14 0 0 0,-6 0-4 0,-2 0 5 16,2-3-3-16,-8 3 2 0,14 0-1 0,-7-1-1 16,-1 1-2-16,0-1 3 0,3-1 0 0,-4 2-1 15,3-1 1-15,-8 1 1 0,14 0-4 0,-9-1 5 0,2 0-4 16,-2-1 1-16,0 1-3 0,-5 1 3 15,13 0 4-15,-8-3-4 0,-1 2 4 0,1 1-4 16,-1-3 1-16,2 1 0 0,-2 0 2 0,1-1-2 0,0 1-1 16,-1-1 3-16,0 1-1 0,0-1 0 0,2-1 0 15,-1 2 1-15,-1 0-1 0,0 0-2 0,1 0 6 16,0-2-8-16,1 1 4 0,1-1 0 0,-2 0-2 16,1 0-1-16,-1 0 2 0,4 1 0 0,-5 0 0 15,1-1 1-15,2 0-4 0,-1 0 3 0,0 1-2 16,-2-1 1-16,1-1 2 0,-1 3 0 0,0-4-1 15,1 1-1-15,-1 0-1 0,6 1 2 0,-6 1-1 16,0-3 4-16,0 1 2 0,-2 2-1 0,2-2-3 0,2-2 2 16,-2 3 3-16,0-2-5 0,0-1 0 15,1-2-1-15,-1 0 1 0,0-2 1 0,-3 2 5 16,4-1-2-16,-3 0 10 0,1-1-1 0,-2 0-1 0,2-6-2 16,-3 6-1-16,-1-9 0 0,2 5 3 0,-1-1-2 15,0 0 1-15,-1 0-1 0,-1-1-2 16,0 2 1-16,-1 2 4 0,1-1-1 0,-3 3-4 0,-3-3 2 15,3 2-2-15,0 2-2 0,-2 1 2 0,-3-2-3 16,1 4-1-16,0-1-17 0,-6 0-30 0,-2 3-49 16,-6 3-60-16,-7-1-270 0,-2 2-455 0,-4-1 201 15</inkml:trace>
  <inkml:trace contextRef="#ctx0" brushRef="#br0" timeOffset="135694.03">4292 8298 92 0,'0'0'116'0,"-4"-2"-8"15,4 2-5-15,0 0-13 0,0 0-5 0,0 0-10 16,0 0-7-16,0 0-6 0,0 0-14 0,0 0-1 16,0 0 0-16,0 0-4 0,0 0-3 0,0 0 0 15,0 0-1-15,0 0-6 0,0 0 1 0,0 0-5 16,0 0-5-16,0 0 0 0,0 0 3 0,0 0-5 0,0 0-5 15,0 0 3-15,0 0-1 0,0 0-6 16,0 0-2-16,0 0 4 0,0 0-2 0,0 0-5 0,0 0 2 16,0 0-5-16,0 0 6 0,0 0-4 0,0 0 2 15,0 0 3-15,0 0 1 0,0 0 1 0,0 0 2 16,0 0 1-16,0 0 6 0,0 0-1 0,0 0 2 16,0 0 8-16,0 0 2 0,0 0-1 0,0 0 3 15,0 0-3-15,0 0 3 0,0 0 1 0,0 0-1 0,-6-2-6 16,6 2-1-16,0 0-4 0,0 0-2 0,0 0-3 15,0 0 2-15,-3-5 1 0,3 5-6 16,-3-3 0-16,3 3-5 0,-1-4 0 0,1 4-3 0,-4-3 4 16,4 3-4-16,-4-5 0 0,3 3 2 0,-3-2-5 15,4 4 0-15,-3-8 1 0,0 2 0 0,0 3-1 16,2-3-1-16,-3 1 0 0,2-2 0 0,-1 0-7 16,-1-1 5-16,-2-2-3 0,2 1 3 0,2 0 0 15,-2-2 1-15,0 2-3 0,0-3 2 0,0 3 3 16,0 0-6-16,2 0 0 0,-2 0 5 0,0 0-2 15,3-1 0-15,-2 2 3 0,1-1-2 0,1 2 3 16,-1 1 10-16,1-2-3 0,1 1-6 0,-3 1 1 16,3-4 2-16,-1 3-2 0,1 0-1 0,0-3 0 15,0 3-2-15,-1-2 0 0,1-2-3 0,1 3 2 0,-1 2 2 16,1-4-1-16,1 3-2 0,0-3 0 0,1 0 1 16,-1-1 0-16,1 0-5 0,0 1 5 0,0-1-3 15,1-1-1-15,0 1 1 0,0-2-1 0,-2 4 3 16,2-3-2-16,0 2-2 0,-1 1 2 0,-1-1-4 15,2 0 0-15,0 1 3 0,-2 0 0 0,0 4 0 16,0-2-4-16,-2 2 3 0,1 0 1 0,2 0-2 16,-2 1 3-16,3-2-2 0,-4 2-2 0,1-1 6 15,1 3-7-15,-1-1 4 0,0-1-3 0,1 0-1 16,-2 4 4-16,2-4 3 0,-2 4-4 0,0-5 3 16,0 5-5-16,0-7-1 0,0 7 0 0,1-2 6 15,-1 2-2-15,4-3-1 0,-4 3 2 0,0 0 0 0,0 0-2 16,0-8-1-16,0 8 2 0,0 0-2 0,0 0-2 15,1-2-1-15,-1 2-4 0,0 0 7 16,0 0 0-16,0 0 2 0,0 0 3 0,0 0-6 0,0 0 0 16,0 0 2-16,0 0-4 0,0 0 3 0,0 0-7 15,0 0-2-15,0 0-1 0,0 0-2 0,-5 13-3 16,5-13 1-16,-1 2 3 0,1-2-2 0,0 0-3 16,-5 4-3-16,4-1 2 0,-2 0 0 0,1-1-7 15,2-2 6-15,-7 4 3 0,3-3 3 0,4-1-1 0,-8 2-1 16,8-2 7-16,-10 1-1 0,8 0 0 15,2-1 3-15,-8 3-6 0,8-3 8 0,-6 0-1 16,6 0-1-16,0 0 1 0,-12-4 5 0,12 4 0 0,-5-1-3 16,5 1 0-16,-6-3-3 0,2 1 6 0,4 2-5 15,0 0 1-15,-6-2 5 0,6 2-5 16,-3-5 5-16,3 5 2 0,-1-4-4 0,1 4-1 0,0 0 5 16,-4-3-1-16,4 3-1 0,-1-5 3 0,1 5 0 15,0-5-4-15,0 5 2 0,-3-4-1 0,3 4 2 16,-1-4-6-16,1 4 6 0,0 0 0 0,0-4 1 15,0 4-4-15,0 0 1 0,-4-4-1 0,4 4 0 16,0 0 0-16,0 0 0 0,0-5 0 0,0 5-1 16,0 0 3-16,0 0-3 0,-1-3 1 0,1 3 0 15,0 0 0-15,0 0 5 0,0 0 5 0,0 0 1 16,0 0-1-16,0 0 2 0,0 0 1 0,1-4-3 16,3 1-2-16,0 0-1 0,0 1 2 0,2 0 0 0,0-1-3 15,-1-2-3-15,1 4-1 0,-1-1 3 0,1 0-1 16,0 0-3-16,-1 0 2 0,1-1-4 0,-1 2 3 15,0 0-1-15,-5 1 5 0,6-4-8 0,1 2 1 16,-5 1 4-16,-2 1-2 0,4-3 2 0,-1 0-2 16,-1 0-9-16,-2 3 9 0,3-4 3 0,-3 4-4 15,4-2 2-15,-4 2-1 0,0 0-3 0,2-2 4 16,-2 2-1-16,0 0 0 0,0 0 0 0,0 0 4 0,0 0-8 16,0 0 2-16,0 0 1 0,0 0-1 15,0 0 2-15,0 0 0 0,0 0-3 0,0 0 2 16,0 0-6-16,0 0 6 0,0 0-1 0,0 0 4 0,8 6-5 15,-8-3 0-15,2 2-1 0,2-2 3 16,-3 1 3-16,2 0-1 0,-2 2-3 0,3 0 3 0,-3-1-4 16,2 0 6-16,1 1-6 0,-3 1 1 0,4 0 2 15,-1 1 0-15,0-2-1 0,-2 2 2 0,1-1-4 16,1 3 4-16,-3-2-2 0,3 4 1 0,1-3 0 16,-5-1-1-16,5-1-2 0,-4 2 1 0,3-3 1 15,-4 1-4-15,3 2 4 0,-2-4 1 0,2 1-3 16,-2 0 1-16,0 0 0 0,-1-3 2 0,3 3 2 15,-3-2 0-15,0-4-1 0,1 8-4 0,-1-6 4 0,0 2-1 16,0 0 1-16,0 0-4 0,0-4 5 0,-4 7-34 16,3-4-51-16,-3 2-109 0,4-5-125 0,-4 2-341 15,4-2 150-15</inkml:trace>
  <inkml:trace contextRef="#ctx0" brushRef="#br0" timeOffset="138105.54">4168 8973 84 0,'0'0'113'0,"0"0"-14"0,0 0 4 0,0 0-22 16,0 0 2-16,0 0-10 0,0 0-5 0,0 0-2 16,0 0-10-16,0 0 0 0,0 0 1 15,0 0-3-15,0 0 1 0,0 0 0 0,0 0-1 0,0 0-1 16,0 0-1-16,0 0-5 0,0 0 5 0,0 0-6 15,0 0-6-15,0 0 2 0,0 0-5 0,0 0 1 16,0 0-7-16,0 0-3 0,0 0-4 0,0 0-3 16,0 0 5-16,0 0-3 0,0 0 1 0,0 0-3 15,0 0 0-15,0 0-2 0,0 0 4 0,0 0-4 16,0 0 2-16,0 0-8 0,0 0 1 0,0 0 0 16,0 0 2-16,0 0-2 0,0 0 0 0,0 0-6 0,0 0 0 15,0 0 2-15,0 0-9 0,0 0 7 0,0 0-1 16,0 0 2-16,0 0 0 0,0 0-3 15,0 0-1-15,0 0-2 0,0 0 0 0,0 0 2 0,0 0-1 16,0 0 3-16,0 0-3 0,0 0 4 0,0 0 1 16,0 0-1-16,0 0 1 0,0 0-2 0,0 0 4 15,0 0-7-15,0 0 1 0,0 0 2 0,0 0 0 16,0 0-3-16,2-12 1 0,-2 12 1 0,0 0 2 16,0 0-1-16,0 0-1 0,0 0 4 0,0 0 1 15,0 0-1-15,0 0 0 0,0 0 1 0,0 0 0 16,0 0-2-16,0 0 2 0,0 0-6 0,0 0 3 15,0 0 3-15,0 0-4 0,0 0-4 0,0 0 2 0,0 0 1 16,0 0-4-16,0 0 3 0,0 0-1 16,0 0-7-16,0 0 3 0,0 0 3 0,0 0 0 0,-5 10 0 15,4-5-4-15,1 0 2 0,-1-1 2 0,1 3-4 16,-2-1 2-16,1-1-3 0,-1 0 4 0,-1 1-1 16,3 4 0-16,0-3 1 0,-1 3-1 0,-1 0-1 15,2-3-1-15,-1 3 3 0,0 0 2 0,1-1-8 16,-1 1 5-16,-2 2 0 0,3-3-1 0,0 5-3 0,0-2 5 15,0-2-4-15,3 3 5 0,-3-1-1 16,1-2-1-16,0 2-1 0,-1 0-1 0,1 0 3 16,1-1-1-16,-1 0 0 0,-1 1-1 0,4-3 2 0,-3 4 1 15,0-4-6-15,1 4 6 0,-1-4-1 0,2 1 0 16,-2 0-1-16,-2-3 0 0,3 4-2 0,1-3 1 16,-2-1 0-16,1 0 1 0,-2-2 2 0,2 0-3 15,-2 0-2-15,0 0 2 0,1-3 2 0,-1-2-1 16,1 7 3-16,-1-5-4 0,0-2 1 0,1 4 1 15,-1-4-4-15,0 0 7 0,0 0-12 0,2 4 5 16,-2-4 3-16,0 0 1 0,0 0 1 0,0 0-1 16,0 0 1-16,0 0-1 0,1 4 0 0,-1-4 1 15,0 0-5-15,0 0-13 0,0 0-11 0,0 0-22 16,0 0-19-16,0 0-24 0,1 3-32 0,-1-3-63 0,0 0-114 16,0 0-324-16,0 0 144 0</inkml:trace>
  <inkml:trace contextRef="#ctx0" brushRef="#br0" timeOffset="138482.89">4069 9339 115 0,'0'0'112'0,"0"0"-7"15,0 0-27-15,-6 2 2 0,6-2-5 0,0 0-12 16,0 0 1-16,0 0-10 0,0 0 0 0,0 0-8 16,0 0 7-16,0 0-3 0,0 0 6 0,0 0-10 15,0 0 3-15,0 0-5 0,0 0 0 0,0 0-7 16,0 0 0-16,0 0-6 0,0 0 2 0,0 0-1 16,0 0-2-16,5 6 0 0,-5-6-4 0,1 4-1 15,-1-4 1-15,3 5 6 0,-2-2-2 0,3-1-3 16,0 2-1-16,1 2-1 0,0 0-2 0,-1-1-1 15,5 2-1-15,-4 1-7 0,5-3 4 0,-1 3-3 16,1-2-1-16,-2 4 4 0,1-4-5 0,-1 0-4 16,-1 3 4-16,2-3-1 0,-4-2-7 0,1 1 3 0,-4 0 1 15,2-1-3-15,1-3-3 0,-1 1 1 0,-2 3-17 16,0-2-10-16,-2-3-13 0,2 4-32 0,-2-4-64 16,0 0-133-16,0 0-288 0,0 0 128 0</inkml:trace>
  <inkml:trace contextRef="#ctx0" brushRef="#br0" timeOffset="138815.85">4247 9322 97 0,'0'0'148'0,"0"0"-11"0,0 0-7 16,0 0-10-16,-4-7-15 0,4 7-6 0,0 0-12 16,0 0-13-16,0 0-13 0,0 0 4 0,0 0-12 15,-5 10-3-15,5-10 0 0,-1 9-8 0,1-4 2 16,-4 0-4-16,3 2-15 0,1 0 6 0,-4 0-3 0,1 4-3 15,-2-2 1-15,3 0-5 0,-2 2 4 16,1-1-10-16,-1 1 5 0,-1-1 0 0,2 1-10 16,-1-3-31-16,1 3-60 0,-3-5-177 0,2 1-279 0,-1-2 123 15</inkml:trace>
  <inkml:trace contextRef="#ctx0" brushRef="#br0" timeOffset="146106.42">4584 9472 106 0,'0'0'110'0,"0"0"-7"0,0 0-4 16,0 0-6-16,0 0-10 0,7 0-5 0,-7 0 1 16,0 0-9-16,0 0-2 0,0 0-3 0,0 0-6 15,0 0 0-15,0 0-5 0,0 0-1 0,1-3 3 16,-1 3-10-16,0 0 1 0,0 0-1 0,0 0-7 16,0 0 0-16,-1-5-7 0,1 5 4 0,0 0-5 0,-4-6-7 15,4 6-2-15,-3-4-2 0,3 4 0 0,-6-2-3 16,6 2-1-16,-4-4 0 0,1 1-2 0,-1 1 0 15,0-1-1-15,4 3 0 0,-8-2-3 0,4 0-1 16,-1 1-1-16,5 1-1 0,-14 0 1 0,10 0-2 16,4 0-5-16,-10 0 5 0,10 0-4 0,-13-2 4 15,8 4-1-15,5-2 0 0,-13 1-6 0,8 0 3 16,-2 0 0-16,0 1 3 0,-1 1-4 0,3 2-1 16,-1-3 1-16,-2 1 2 0,2 1 3 0,1 1-3 15,-2-1 0-15,2 1-3 0,-2-2 3 0,0 6-3 16,-1-3 0-16,1 1 0 0,-1 1 0 0,1-1-1 15,1 0-1-15,0 0 6 0,2 0-5 0,-2 0 1 0,2-2 1 16,0 2-9-16,-1 1 7 0,4-3-8 16,-2 3 12-16,-2-2 2 0,4 1-2 0,-3-2-2 0,3-1 1 15,-2 4-1-15,2-3 0 0,1-1 3 0,0 2-3 16,-1-1 1-16,2 1-2 0,-1-1 0 0,0 1 5 16,1-4-2-16,2 5-2 0,-2-2 0 0,3-2 0 15,-2 1-1-15,2 1 0 0,0-2 2 0,0 1 2 16,1-1-4-16,1 0 0 0,1 0 0 0,-1-1 2 0,-2 0-2 15,4 0 6-15,-3 0-6 0,2-1 7 16,-2-1-3-16,1 3 2 0,0-2 0 0,2-1 4 16,-1 0 1-16,1 0-2 0,-2 0 0 0,-6 0 3 0,13 0-1 15,-6 0-6-15,-7 0 1 0,11-1 1 0,-4-2 3 16,0 2-5-16,-1 0 1 0,1 0-1 0,-7 1-1 16,6-2 0-16,-6 2 0 0,9-2-1 0,-9 2 1 15,4-1-3-15,-4 1 2 0,5-2 0 0,-5 2-1 16,0 0-1-16,0 0-1 0,9 0-1 0,-9 0 0 15,0 0 4-15,0 0-2 0,0 0-1 0,8 2 2 16,-8-2-5-16,1 3 2 0,-1-3-2 0,5 3 2 16,-2 1-1-16,-2-2 2 0,-1-2 0 0,4 5 4 0,-3-3-2 15,3 2 0-15,0-2-1 0,0 1-1 16,0-2-1-16,0 2 3 0,2 1-5 0,-1-3 4 16,-1 1 2-16,2-1 0 0,2-1-1 0,-2 0-4 0,4 0 1 15,-3-3 4-15,3 2-4 0,-4-2 1 0,3-1 2 16,0 2 0-16,0-1 1 0,-1-2 0 0,-2 1-3 15,1 1 0-15,-2 1 3 0,-2-2-5 0,0 1 3 16,2 1 3-16,-5 2 0 0,4-5 0 0,-4 5 0 16,4-2 3-16,-4 2-6 0,1-3 2 0,-1 3-3 15,0 0 4-15,4-2-2 0,-4 2 2 0,0 0-1 16,0 0 0-16,0 0 5 0,0 0-1 0,0-4 0 16,0 4 0-16,0 0 4 0,0 0-1 0,-8-6 2 15,4 5 5-15,4 1-5 0,-6-4 1 0,0 2-3 16,-2 1 0-16,2-2-2 0,-1 2-1 0,1-4-2 15,-3 4 3-15,3-1-3 0,-3 2 5 0,1 0-8 0,-2 0 4 16,-1 0-5-16,1 0 4 0,0 2-5 16,1 3 1-16,-3-3-1 0,0 2 3 0,0 0-4 0,1 3-7 15,-1-4-29-15,2 4-16 0,0-1-27 0,1-2-38 16,2 0-213-16,1 0-358 0,2 0 159 0</inkml:trace>
  <inkml:trace contextRef="#ctx0" brushRef="#br0" timeOffset="146806.09">4748 9658 19 0,'0'0'127'0,"0"0"-20"0,0 0-8 0,0 0-7 15,5 9-12-15,-5-9-2 0,0 5-8 0,0-1-13 16,-4 0 2-16,4-4-4 0,4 7-8 0,-4-4-4 16,0 1 1-16,0-1-14 0,0-3 2 0,0 7 1 15,0-7-3-15,0 0-1 0,0 5-1 0,0-5 6 0,0 0-2 16,1 2 1-16,-1-2 12 0,0 0-5 15,0 0 6-15,0 0-2 0,0 0-5 0,0 0 1 16,0 0-6-16,0 0-6 0,0 0-3 0,12-6-2 0,-11 2-7 16,3 2 3-16,-1 0-2 0,-3 2-3 0,5-4-1 15,-4 1 0-15,-1 3 1 0,5-2-5 0,-5 2 4 16,2-3-6-16,-2 3 0 0,0 0-3 0,7-2-1 16,-7 2 5-16,8 0-4 0,-8 0 3 0,0 0-3 15,10 2-2-15,-10-2 1 0,5 2-4 0,-5-2 4 16,6 1-4-16,-6-1 5 0,5 2 0 0,-5-2-5 15,6 3 1-15,-1-2 2 0,-3 2-1 0,-2-3 2 16,5 2-1-16,-5-2-2 0,4 2 3 0,-4-2 2 16,0 0-7-16,3 3 5 0,-3-3 3 0,0 0-4 15,0 0 1-15,0 0 0 0,0 0 0 0,0 0-3 16,7-5-1-16,-3 3 3 0,-4 2 1 0,3-5-4 0,-2 2-4 16,2-1 10-16,0 2-8 0,-3 2 4 15,4-5-1-15,0 3-1 0,-4 2-1 0,6-4 4 0,-3 2-3 16,2 0 2-16,-5 2 2 0,8 0-4 0,-2-1 1 15,-6 1 1-15,9 1-3 0,-9-1 4 0,10 0-2 16,-5 3 3-16,1-1-5 0,-3 1-2 0,4-2 5 16,-5 2-10-16,2-1 7 0,0 1 1 0,1-1 1 15,0 0-3-15,-1 1 6 0,0-2 0 0,-4-1-4 16,5 4-1-16,-5-4 5 0,4 2 3 0,-4-2-7 0,3 0 5 16,-3 0-3-16,0 0 0 0,0 0 0 15,7-5-1-15,-2 4 2 0,-2-2-3 0,-2 0 1 16,2 1 1-16,-3 2 4 0,2-5-5 0,-2 5 2 0,1-4-6 15,2 1-8-15,-3 3-18 0,3-2-19 0,0-1-16 16,-3 3-32-16,7-3-48 0,-2 3-97 0,-5 0-263 16,6-2 117-16</inkml:trace>
  <inkml:trace contextRef="#ctx0" brushRef="#br0" timeOffset="147355.7">5126 9588 134 0,'0'0'139'0,"0"0"-16"0,0 0-13 16,0 0-8-16,1 16-7 0,2-13-20 15,-2 6-8-15,3 0 4 0,-3 3-10 0,3 4 5 0,0-1 0 16,-2 2-10-16,5 0-2 0,-2 0-1 0,-4 1-5 16,2 0 2-16,2 1-5 0,-4 2 1 0,3-5-4 15,1 5-2-15,-1-6-4 0,0 3-6 0,-3-1-3 16,2 0 2-16,-3-5-5 0,1-1-4 0,-1 3 2 16,0-1-3-16,-1-4-3 0,-2 0 0 0,3-3-3 0,-1 1 6 15,-2-2 0-15,2-2 2 0,-3 1-3 16,-2-2 4-16,6-2-3 0,-9 0 2 0,9 0-4 15,-18-7 0-15,10 0-3 0,-1-3-2 0,0-4 2 0,-2-3-3 16,5-7 0-16,-2 4-2 0,-1-2-1 0,3-4 0 16,1 2-3-16,1 5-3 0,1 1 2 0,3 1-2 15,0 0 8-15,1 0-7 0,2-2 1 0,-2 9-3 16,2-2 2-16,1 3-3 0,1-1 4 0,1 3-4 16,-2-1 1-16,1 4 1 0,1 1-5 0,1-1 1 0,2 3 2 15,-3-1-2-15,-6 2-1 0,9 2 6 16,0 1-3-16,-4-1-3 0,2 3 0 0,-4 0 0 15,4 0 1-15,-6 0 1 0,3 0-1 0,-3 2 2 0,2 0 3 16,-1-2-6-16,-4 2 3 0,-1 0 2 16,2-2-1-16,-8 3 2 0,3-1-2 0,-1 1-2 0,-2-4-3 15,2 3-14-15,0-3-19 0,1-1-15 0,-3 0-26 16,4-3-52-16,-4 0-164 0,9 0-318 0,-11-3 141 16</inkml:trace>
  <inkml:trace contextRef="#ctx0" brushRef="#br0" timeOffset="147788.26">5351 9418 37 0,'0'0'145'0,"0"0"-21"0,0 0-7 0,0 0-14 16,0 0-18-16,4 13-2 0,-4-8-3 0,4 6-13 16,-2-1-1-16,-1 5 4 0,2 2 0 0,-2 0 2 15,2 0-7-15,-2 3 1 0,3-2-2 0,-4-1-11 16,1 4 10-16,-1-3-6 0,3 1 0 0,-6-2-4 16,6 0-11-16,-3-5-2 0,-3 0-3 0,2 1-6 15,1-2-2-15,0-1-3 0,-3-1-2 0,6-1 1 16,-3 1-1-16,-3-3-2 0,3 0-10 0,0 0-33 15,-2-4-44-15,2 1-82 0,0-3-133 0,0 0-302 16,0 0 133-16</inkml:trace>
  <inkml:trace contextRef="#ctx0" brushRef="#br0" timeOffset="148254.95">5274 9672 75 0,'7'0'138'15,"-7"0"-16"-15,19-1-13 0,-8 1-10 0,2 0-8 16,1 0-10-16,-1 0-14 0,1 0-5 0,0-3-3 16,0 3-8-16,-1-1 2 0,1-1-12 0,0 0-4 15,-2-2 0-15,0 1-5 0,-3 0-4 0,2 0-2 16,-3-3-2-16,-1 3-1 0,-2 1 5 0,0-3-2 0,-1 2 2 15,1-3-4-15,-2 3-3 0,0 2-4 0,-1-3 10 16,-2 4-3-16,2-7-8 0,-2 7 4 16,3-3-2-16,-3 3-4 0,0 0-3 0,1-3 3 0,-1 3-3 15,0 0-2-15,0 0 2 0,0 0-4 0,0 0-2 16,-10-1 6-16,10 1-4 0,0 0-3 0,-12 1 4 16,12-1-1-16,-7 0-3 0,7 0 1 0,-11 0 3 15,11 0-2-15,-11 0 6 0,6 1-1 0,5-1 0 16,-9 2-2-16,5-2 0 0,4 0 4 0,-10 3-3 15,6-2 4-15,2 4-9 0,-2-2 3 0,1 0 1 16,-2 0-3-16,1 4 2 0,4-3-1 0,-4 1 2 16,4 2-1-16,0-2-1 0,0 1 3 0,4 0 0 0,-1 1 0 15,-2-1-2-15,4 1 1 0,4 0-3 0,1-2-1 16,-2 2 2-16,4-2 3 0,0-3-5 0,0 2 2 16,-2-1-17-16,3-2-20 0,-2 1-32 0,3-4-64 15,-6-1-152-15,2 1-299 0,0-1 133 0</inkml:trace>
  <inkml:trace contextRef="#ctx0" brushRef="#br0" timeOffset="149154.71">5154 9711 110 0,'0'0'157'0,"0"0"-11"0,0 0-19 0,0 0-8 16,0 0-14-16,0 0-8 0,17 0-10 0,-17 0-9 15,11 0-9-15,-3 0-10 0,1 0-5 0,0 0-5 0,-1 0-1 16,-2 0-9-16,0 0-3 0,-6 0-3 15,12 0 3-15,-7-1-10 0,0 0-4 0,-5 1 4 16,9-2-2-16,-5 0-7 0,1-1 5 0,-3 0-6 0,-2 3-2 16,6-5-3-16,-5 3 5 0,0-3-1 0,0 1-4 15,-1 4-5-15,0-8 4 0,-1 4-3 16,0 0-1-16,-2 0 3 0,1-1-3 0,-2 3 7 0,0-1-4 16,2-1-2-16,-2-1 4 0,0 2-2 0,0 1-4 15,-1-1 0-15,1 1 2 0,4 2-4 0,-7-1-6 16,7 1 10-16,-7-2-3 0,7 2-1 0,-5-2 0 15,5 2-3-15,0 0 0 0,0 0 0 0,-9 3 2 16,9-3 0-16,0 0 2 0,-4 4-4 0,4-4 0 0,0 3 0 16,0 1-3-16,0-4 5 0,4 8 2 15,-4-3-3-15,3-1 1 0,-2 1-2 0,0 0-3 0,3 1 5 16,-1-1-1-16,-1-1-4 0,1 3 0 0,1-2 6 16,-3-3-6-16,5 4 6 0,-2-2 3 15,0-2-3-15,0 2-5 0,1-1 4 0,0 0-2 0,1-2 0 16,-1 0-5-16,0 0-31 0,2-1-36 0,-1 0-57 15,2-2-134-15,-2-1-284 0,1 0 126 0</inkml:trace>
  <inkml:trace contextRef="#ctx0" brushRef="#br0" timeOffset="150871.76">5764 8622 15 0,'0'0'129'0,"-2"-7"-12"0,2 7-9 0,2-5-10 16,-2 5-4-16,-2-7-7 0,1 5-3 0,1 2-9 16,0-8-5-16,0 4-7 0,0-1-7 0,-2 1-5 15,-1 0 5-15,0-1 1 0,1-1-7 0,1 3-5 16,-2-2-3-16,2 1-6 0,-2-2 0 0,1 2-10 0,-2-2 2 15,0 0-8-15,0 3 2 0,0-4-5 16,-1 1 3-16,0 2-2 0,-1 0-5 0,1-1-1 0,-2 0 2 16,1 5-5-16,0-5 6 0,-2 3-5 0,1-2 0 15,-4 4-3-15,1 1 0 0,-2-2-3 0,1 5 4 16,-1-2-9-16,2 3 6 0,-4-3 1 0,-1 7-4 16,-2-2 3-16,3 3-6 0,-4-2 6 0,3-1 0 15,-2 3-4-15,3 0 2 0,-2-1-4 0,-1 1 3 16,4-3 2-16,-1 1-4 0,0 1 6 0,5-2-5 15,-4-2-1-15,3 2-2 0,1-1 4 0,5-2-1 0,-2-1-4 16,0-1 3-16,0 2 3 0,3 0-6 0,3-4 7 16,-6 2-5-16,4 0 1 0,2-2 1 15,-6 2 2-15,6-2-5 0,-3 2 6 0,3-2-1 0,0 0-1 16,0 0-1-16,0 0-11 0,-4 4-26 0,4-4-29 16,0 0-56-16,0 0-121 0,0 0-263 0,-6-10 117 15</inkml:trace>
  <inkml:trace contextRef="#ctx0" brushRef="#br0" timeOffset="151205.7">5338 8497 122 0,'-4'-2'115'0,"4"2"-9"0,0 0-10 15,0 0-15-15,0 0-6 0,0 0-5 0,0 0-8 0,0 0-9 16,-8 6-3-16,6-3-5 0,1 1-3 0,0-1-4 16,-1 1-4-16,1 2-16 0,-1 1 21 0,-2-2-5 15,1 2-4-15,-1-1 3 0,2 1-12 0,-1 1 3 16,1-1 1-16,-2 0-1 0,3-1-4 0,-1 2-10 16,1-3 13-16,1 2-2 0,0-2 2 0,0 2-3 0,0-5-3 15,0 3-4-15,0 2 1 0,1-4-1 0,-1-3-3 16,2 5 7-16,-2-5-3 0,1 6 8 15,-1-6 1-15,1 6 6 0,-1-6 2 0,6 0-7 0,-3 2 2 16,2-2 2-16,2 0-1 0,0 2-6 0,2-2 0 16,0 0 0-16,4 1-9 0,1 0-38 0,-1-1-48 15,1 1-200-15,4-2-295 0,-4 1 131 0</inkml:trace>
  <inkml:trace contextRef="#ctx0" brushRef="#br0" timeOffset="153504.39">5094 6660 38 0,'0'0'151'0,"-1"-6"-8"0,1 6 1 0,1-4-2 15,-1 4-15-15,0 0 0 0,0 0-13 0,-2-5-11 16,2 5-11-16,0-7-4 0,-3 5-9 16,2-1-11-16,1 3-6 0,-5-5-5 0,2 1-8 0,1 1-3 15,-1-1-3-15,3 4-3 0,-6-3-10 0,0 0 0 16,1 1 1-16,-2 0-5 0,0 2 1 0,0 0-6 15,-2-3 1-15,-4 3-5 0,4 3-2 0,-5-3-3 16,4 2 2-16,-2 0-1 0,-2 1-2 0,4 0-3 16,-4 1 1-16,1-1-1 0,2 2-2 0,-2 2 2 15,3-3-3-15,2 2-1 0,-3 1 0 0,3-2-3 16,-1 2 8-16,0-1-6 0,3 2 3 0,-1 0-4 0,3 0-4 16,0 2 1-16,1 0 7 0,-1-5 1 0,1 3-5 15,0 2 3-15,0 1 1 0,2-1-4 16,1 0 3-16,-3 0 2 0,6 0-1 0,-2 1 2 0,-1 0 2 15,4-2-4-15,-2 0-2 0,2 1 5 0,2 0-1 16,0-3-7-16,-1-2 3 0,0 1 0 0,1-2-1 16,3 0 6-16,-1 3-3 0,3-5 4 0,-2-2-6 15,8 1 3-15,-4-1-1 0,2 0-2 0,-1-1-4 16,0 1 0-16,0-1 1 0,-2-2-18 0,-2 0-21 0,3 1-21 16,-2 0-20-16,-3-1-24 0,6-2-33 15,-5 0-159-15,-3 1-321 0,2 1 142 0</inkml:trace>
  <inkml:trace contextRef="#ctx0" brushRef="#br0" timeOffset="154221.42">5130 6800 133 0,'0'0'146'0,"0"0"-6"0,0 0-19 0,0 0-8 16,0 0-16-16,0 0-12 0,0 0-8 0,0 0-4 16,0 0-8-16,0 0-12 0,-8 3 0 0,6 1 5 0,0 0-7 15,1 0-2-15,-2 1-6 0,0-3-3 16,2 5-2-16,-1-2-6 0,-2 2-3 0,3-2-2 16,0 1 1-16,-2 0 1 0,3 1-5 0,-1-4-4 0,1 3-1 15,0-2 1-15,0 2-2 0,0-2-9 0,0-2 7 16,1 3-2-16,-1-5-3 0,0 6-1 0,0-6 2 15,7 1-4-15,-7-1 0 0,11-3-1 0,-4 2 0 16,-1-2 0-16,0-2-2 0,2 4-2 0,1-3 3 16,-3 3-2-16,2 0-5 0,-3-2 4 0,4 1 0 15,-4-1 1-15,2 2-3 0,-1 0-3 0,-6 1 3 16,10 0 0-16,-10 0 1 0,9 1-1 0,-5 0-4 0,1 2 5 16,-2 1 2-16,1-2-6 0,0-1 1 0,-4-1 1 15,6 4-3-15,-2-3 6 0,-3 4 0 0,-1-5-1 16,6 3 1-16,-2-2-3 0,0 2 6 0,-4-3 3 15,9 1 0-15,-9-1 0 0,7 0-5 0,-1 1 2 16,-6-1 0-16,10-1 0 0,-4 0-4 0,-1 0 4 16,-1-2-4-16,1 0 7 0,2 3-8 0,-3-5 5 15,0 3-7-15,0-2 2 0,0 2 3 0,0-3 2 16,-1 1-3-16,-1 1-3 0,0 0 3 0,-2 3 0 16,2-6-9-16,-2 1 6 0,0 3 0 0,0 2 2 15,1-5-3-15,-2 2 0 0,1 3 3 0,0 0 0 16,1-5-3-16,-1 5 3 0,0 0 1 0,3-4-6 0,-3 4 0 15,0 0 1-15,6-1 2 0,-6 1-7 16,0 0 5-16,9 3 2 0,-5 1-1 0,0-1 1 0,1 0 4 16,1 2 0-16,1-3-8 0,-1 2 7 0,-2-3-5 15,1 5 2-15,4-2 0 0,-1-2 2 0,-3 0 3 16,3 1-3-16,-2-1-2 0,1 0 6 0,0-1-7 16,1-1 2-16,-8 0 4 0,14-3-1 0,-8-2-5 15,-1 3 7-15,2-3-3 0,-4 3 6 0,4 1-2 16,-3-4-3-16,1 1 6 0,-1 3 1 0,-1-1-4 15,-3 2-1-15,7-4-1 0,-3 4-7 0,-4 0 8 16,7-3-2-16,-7 3-1 0,0 0-2 0,11 6 2 0,-6-3 0 16,1 0 0-16,2 0-1 0,-2 2-2 0,3 2 3 15,-1 0-3-15,2 0-11 0,-4-2-30 0,2 2-39 16,2-3-56-16,-6-1-159 0,4-2-319 0,-2-1 141 16</inkml:trace>
  <inkml:trace contextRef="#ctx0" brushRef="#br0" timeOffset="154743.49">5203 7239 216 0,'0'0'203'0,"0"0"-21"0,-4-3-18 0,4 3-18 15,0 0-16-15,0 0-12 0,0 0-10 0,0 0-10 0,0 0-11 16,4 12-9-16,1-4-6 0,-4 1-8 0,3 0-8 15,-1 0-3-15,-2 4-10 0,3-2-2 0,-3 2-9 16,3 1 3-16,-2-2-5 0,1 2-2 0,0-2-3 16,-2 2 0-16,2-2-4 0,0-2-3 0,-2 2-1 15,2-3-1-15,-3 2-3 0,3-2 1 0,-1 0-2 16,1 0-1-16,-2 2-1 0,0-6-29 0,1 1-33 0,-1 0-16 16,0-4-32-16,0 3-56 0,-1-5-140 15,-2 5-320-15,2-5 142 0</inkml:trace>
  <inkml:trace contextRef="#ctx0" brushRef="#br0" timeOffset="155009.2">5136 7250 122 0,'17'-10'142'0,"1"2"-7"0,1-2-12 15,-1 3-12-15,-4-1-10 0,4 3-6 0,-7-2-15 16,2 2-10-16,1 2-8 0,-3 0-3 0,0 1-7 16,0-1-8-16,0 2-4 0,-3 2-18 0,2 2-29 15,-3-1-39-15,1 1-52 0,-2 0-87 0,-2 0-200 16,1 3 89-16</inkml:trace>
  <inkml:trace contextRef="#ctx0" brushRef="#br0" timeOffset="155262.57">5407 7415 20 0,'4'2'122'0,"-4"3"-8"0,4-2-12 0,-4 1 1 16,5-1-6-16,-4 1-12 0,3 0-9 0,-1 1-8 16,-2-1-5-16,3 0-4 0,-3 1-9 0,2-2-2 15,-2 2-9-15,2-1-2 0,-3-1-11 0,0-3-40 16,1 5-169-16,-1-5-197 0,0 0 87 0</inkml:trace>
  <inkml:trace contextRef="#ctx0" brushRef="#br0" timeOffset="157504.25">6487 6660 125 0,'0'0'162'0,"0"0"-19"0,0 0-6 16,-4-5-14-16,4 5-12 0,0 0-11 0,0 0-10 0,0 0-7 16,0 0-10-16,0 0-4 0,0 0-14 15,0 0-6-15,0 0-4 0,0 0-1 0,0 0-12 16,0 0 8-16,0 0-9 0,0 0-6 0,0 0 0 0,0 0 1 16,-6 12-1-16,6-7-3 0,1 2 1 0,-1 0-1 15,-1 1 3-15,1 2-7 0,-3 1 1 0,2-2 4 16,1 1-4-16,-1 3-1 0,1 4 4 0,-3-2 1 15,3 2-2-15,0-1-3 0,3-4 2 0,-3 0-4 16,1 1-3-16,-1-2 0 0,0 0-1 0,0 2 1 16,0-7-4-16,0 6-1 0,-1-7 3 0,2 4-1 15,-2-4 0-15,-2 2-1 0,3-2-6 0,-1-2 4 0,-2 2 0 16,2-1-2-16,-3 0-2 0,3-3-17 16,-3 2-21-16,4-3-29 0,-7 1-46 0,7-1-66 15,0 0-100-15,-11-5-299 0,9 1 132 0</inkml:trace>
  <inkml:trace contextRef="#ctx0" brushRef="#br0" timeOffset="158084.54">6396 6724 67 0,'-5'-4'185'0,"3"1"-13"16,2 3-12-16,-3-2-18 0,3 2-21 15,1-7-4-15,3 4-14 0,-1 0-12 0,1 0-7 0,1-1-8 16,2 2-5-16,1 0-11 0,0-2-4 0,-1 3-7 16,1-1-5-16,-1 0-5 0,1-1-4 0,-3 3 0 15,3-1-5-15,-4-1-2 0,-4 2-3 0,10-1-7 16,-6 0-4-16,-4 1 2 0,0 0-2 0,9 2-1 16,-5 1-3-16,-3 0 4 0,-1 1-6 0,3-2 1 15,-3 3-3-15,1-2 5 0,-1 4-6 0,0-1-6 16,0 0 8-16,0 0-1 0,0 1-5 0,0 0 4 15,-1 3-4-15,2-3 6 0,-2 0-10 0,1-1 7 0,-3 0-3 16,3 0 0-16,0 0 2 0,-1 0 4 16,-2 0-1-16,2-1-4 0,-3 0 4 0,3 0 9 0,-3 0-1 15,0-3 5-15,-2 2 3 0,2-3-1 0,-1 2-1 16,-2 0-5-16,1-2 8 0,6-1 2 0,-10 0 0 16,2 0 2-16,8 0-2 0,-9 0-1 0,9 0-1 15,-9 3-5-15,9-3-1 0,-9-3 0 0,9 3 0 16,-7 0 0-16,7 0 0 0,0 0 2 0,-8-1 4 15,8 1-2-15,0 0 1 0,0 0 5 0,-8-1 1 16,8 1 0-16,0 0 1 0,-2-3-7 0,2 3 3 0,0 0-2 16,0 0-1-16,0 0-2 0,-1-7-3 0,1 7 1 15,0 0-2-15,0 0-5 0,-2-2 6 0,2 2-2 16,0 0-1-16,0 0-1 0,2-5-3 0,-2 5 0 16,0 0-1-16,0 0-2 0,12 1-1 0,-12-1 0 15,13 4-2-15,-4-4 1 0,-1 2-3 0,1 1 2 16,1 2-4-16,1-1 3 0,-2-1 0 0,3 4-1 15,-2 0-1-15,-1 1 2 0,0-1 1 0,1-1-1 16,-2 0-3-16,0 3 0 0,-2-3 2 0,1-2 0 0,-4 2 0 16,2-2-16-16,0 0-21 0,-2 0-29 15,1 0-37-15,-2-2-35 0,0 2-61 0,-2-4-196 0,5 1-424 16,-2 0 187-16</inkml:trace>
  <inkml:trace contextRef="#ctx0" brushRef="#br0" timeOffset="158721.75">6805 7111 18 0,'3'4'164'0,"-1"-2"-17"0,-2-2-8 16,3 3-11-16,-3-3-7 0,5 3-13 0,-3-1-1 16,-2-2-9-16,0 0-4 0,3 3-1 0,-3-3 8 15,0 0 5-15,5 1 4 0,-5-1 8 0,0 0-3 16,0 0-7-16,0 0-10 0,0 0-9 0,0 0-9 16,0 0-12-16,-10-14-4 0,5 10-5 0,1-1-10 0,0-2-3 15,-3-1-3-15,0-1-8 0,-2-2 1 0,3-1-4 16,-3-2-2-16,0 1-5 0,-2-4-2 0,1 1-3 15,0-1-1-15,-4-5-1 0,5 3-2 0,-1-3-2 16,-3-2-3-16,3 1-1 0,4 6-2 0,-4-1-2 16,0 1 4-16,1 1-4 0,3 6-3 0,2-2 5 15,1 1-2-15,0 1-1 0,0 1 1 0,5 0-3 16,-1 1 0-16,3 4-3 0,1-4 0 0,1 5 3 16,3-2-1-16,-1 0 0 0,1 3-8 0,1 0 4 0,0 2 5 15,3 0-4-15,-7 0-1 0,2 3 3 16,1-1-1-16,-1 2 0 0,-3-3-2 0,0 5 2 0,-1 0-1 15,-3-2 1-15,2 2 0 0,-2 1-1 0,-1-2 2 16,-1 2-3-16,-2 0 4 0,0 0-2 16,-3 0 0-16,1-1 2 0,-1 3-1 0,-2-3-1 0,0-1 1 15,3-1-2-15,0 1 1 0,0-1 2 0,0 3-1 16,-2-2-2-16,2 0 1 0,1 2-2 0,1-2 2 16,-1 1-1-16,0 0 2 0,2-3-1 0,-1 3-1 15,-1-1 0-15,4 0 0 0,0 2 1 0,-3-4-6 0,3 0 9 16,0-3-9-16,3 8 6 0,-3-4 3 0,0-4-3 15,3 2 2-15,1 1 1 0,2 0-2 16,-2-2 1-16,2-1-1 0,-6 0 3 0,18-4-5 0,-7 4 4 16,2 0-3-16,1-3-18 0,-1 1-29 0,0-1-22 15,0 1-36-15,1-3-16 0,0 2-32 0,0-4-40 16,-2-1-161-16,4 2-384 0,0-2 170 0</inkml:trace>
  <inkml:trace contextRef="#ctx0" brushRef="#br0" timeOffset="159055.04">6965 6715 97 0,'0'-5'178'15,"0"5"-17"-15,0 0-17 0,0 0-12 0,0 0-19 16,0 0-11-16,0 0-10 0,0 0-8 0,0 0-2 15,0 0-3-15,5 13 0 0,-2-8-7 0,-2 1-1 16,1 0-11-16,0 6 2 0,2-4-6 0,-2 3 5 16,1 0-7-16,-1-2-1 0,1 3-9 0,-1 2 3 15,2-2-8-15,-3 1-2 0,1 0-4 0,0-2-4 0,-1 0-1 16,1 0-2-16,-1-2-3 0,0-3-2 0,1 3-1 16,-1-2-5-16,0 1 0 0,1-3 1 15,-2-1-5-15,1 0 4 0,-1 0-4 0,2-2 0 0,-2-2-5 16,0 7 4-16,0-7-1 0,0 0-20 0,-3 3-31 15,3-3-30-15,0 0-35 0,-12-7-73 0,4 1-135 16,5-1-341-16,-3 2 152 0</inkml:trace>
  <inkml:trace contextRef="#ctx0" brushRef="#br0" timeOffset="159320.72">6933 6777 144 0,'0'0'180'0,"4"-6"-10"0,-4 6-19 0,5-4-14 15,0 2-16-15,-1-1-10 0,1 2-12 0,3 1-18 16,1-1-3-16,-3 3-10 0,3 1-7 0,-1 2-7 16,3-1 0-16,-2 3-9 0,1 0 0 0,-2 1-12 15,0 4 5-15,-3 2-3 0,0 2-4 0,-2-2-3 16,-1-1-3-16,0-1-4 0,-5 3 1 0,2-1 1 16,-2-3 3-16,-1-1 1 0,0-1-1 0,-1 1 4 15,0-2 1-15,1-1-2 0,-3-1 8 0,-1 1-1 16,1-3 2-16,0 0-5 0,-2 0 0 0,-1-1-1 0,-2-1-2 15,2 1-4-15,0-3-4 0,-2 0-2 16,2 0-3-16,1-3-1 0,-3 1-16 0,2-1-40 16,0-1-40-16,1-1-56 0,-4-2-216 0,4 4-380 0,0-3 168 15</inkml:trace>
  <inkml:trace contextRef="#ctx0" brushRef="#br0" timeOffset="161188.73">7099 6799 61 0,'-2'-6'120'0,"4"-1"-16"0,-4 0-12 15,2 2-10-15,0-2-10 0,0 0-4 0,2-1 14 16,-2 1-3-16,4 0-11 0,-3-1-4 0,1 0-14 16,-2 1-9-16,2 0 2 0,-2-1-1 0,1 2-7 15,2-1-5-15,-6-1 8 0,3 3-5 0,-1-2 0 0,-1 0 3 16,-1 0-2-16,-1 0-1 0,0 1 3 0,-1-2 0 16,-2 0-4-16,0 0-4 0,-1-1-3 0,-3 2 4 15,2-1-5-15,-3-1-1 0,0 4-4 0,-2-8 1 16,-3 4-4-16,3 2 3 0,-2-3-6 0,0 0 0 15,1 2 5-15,-1 2 2 0,2-5-2 0,-1 5-4 0,2-1 4 16,-1 0-8-16,-4 1 2 0,8-1 0 16,-3 3 0-16,-1 1-3 0,1-1-1 0,-4 1 1 15,0-2-2-15,-2 3 2 0,1-1-3 0,0 1 2 0,0-2-3 16,0 1 0-16,-1 3 0 0,1-2 6 16,5 1-2-16,0 1-7 0,-3 0 7 0,-3-2-7 15,6 5-8-15,0-1 15 0,-2 0 0 0,2 0-4 0,-1-1 0 16,0 3 0-16,0-1-2 0,0 1 1 0,0 1-1 15,1-2-3-15,-1 2-3 0,1-1 8 0,-1 3-2 16,0 1 0-16,3-3 1 0,-1 3-2 0,1-2-2 16,0 2 0-16,-1-1 4 0,-1 2-2 15,0 3 0-15,3-4-1 0,-3 4-7 0,3-5 7 0,1 3 5 16,-3 1-1-16,2-2-2 0,3-3 1 0,0 5 2 16,1-2-1-16,-1 1 0 0,1-1 0 0,2 1 2 0,-1 2 0 15,2-3-3-15,1 1 1 0,1 0-1 16,-1 0 10-16,1 1-5 0,1-2-1 0,1 4 0 15,1 0-1-15,-1-2 1 0,0 5-1 0,2-4 5 0,-1 2-1 16,2-4-4-16,0 5 1 0,1-4-1 0,-4 0-2 16,2 0-1-16,2 2 3 0,0-3-1 0,-2 3 2 15,-1-4-7-15,2 2 0 0,0 0 6 0,-1-1-5 16,0 1 2-16,1 0-1 0,1-6-1 0,-1 4 0 16,0 1 0-16,-3-2 2 0,3-1-1 0,0 2-1 15,0-1-2-15,1-1 3 0,-3 3 0 0,2-3 1 16,0 0 0-16,4 0-2 0,-3 1 2 0,0 0-2 0,4 0-1 15,-1-2 5-15,-2 1-1 0,4 2-3 16,-1-2 2-16,0-1 1 0,0 1-1 0,2 1 1 0,-2 0-4 16,0-2 4-16,3 1-3 0,-2-1 1 0,-1 0-3 15,2-1 4-15,-1 2-2 0,1-2 3 0,0 1-2 16,1-1 0-16,-2-1-5 0,3 3 1 0,5-3 4 16,-5-1-3-16,-3 4 3 0,9-2 2 0,-6-3-2 15,0 1 2-15,-2 2-2 0,3-1-2 0,-1-1-4 16,6 1 5-16,-6 1-1 0,6-1-3 0,-6 0 2 15,1-1-9-15,1 1 13 0,3-1 0 0,0-1-1 16,-4 0-1-16,-1 1 2 0,6-1 1 0,-2 0-3 16,2-1 0-16,1 1-3 0,-2-2 4 0,0-2 2 0,-3 2-3 15,3 0 2-15,0-2-1 0,3-1 0 0,-1 0-3 16,0-1 3-16,-2 1 3 0,1-1 0 0,0-2 3 16,0 2 0-16,0-2-1 0,-3 1 0 0,2-3-1 15,3 1 1-15,-6-3-1 0,4 2 1 0,-6-1 3 16,3 0-2-16,-1 0 3 0,-2 0 0 0,2-3-2 15,-5 0 3-15,1-1-3 0,0-1-1 0,-4 5 0 16,3-6-1-16,-2-2-1 0,-3 4 1 0,-1-5 0 0,0 2-2 16,-3-3-12-16,2 2 12 0,-3-3 8 15,-3 2-1-15,0-8-1 0,0 6 4 0,-1 2 1 16,0-1-5-16,-1-1 6 0,-4 2 1 0,0-6-5 0,4 6 14 16,-4-1-3-16,0 2 1 0,2-2-3 0,-4 4 0 15,-1-2-2-15,1 0-1 0,-5-4-3 16,-2 2 0-16,-1 0-3 0,-2 1-2 0,-2-2-2 0,-1 3 1 15,-3-1-4-15,2 2 1 0,-3 0-2 0,-3 3-7 16,-1 0-4-16,0 3-37 0,-4 2-32 0,-1 4-62 16,-1 1-95-16,-17 3-180 0,-8 3-445 0,-1-3 198 15</inkml:trace>
  <inkml:trace contextRef="#ctx0" brushRef="#br0" timeOffset="169812.08">4371 4802 50 0,'0'0'101'0,"0"0"-8"0,0 0-16 0,0 0-5 0,0 0-1 16,0 0-13-16,0 0-6 0,0 0 4 15,0 0-9-15,0 0 12 0,-3 5-1 0,3-5 0 16,0 0-5-16,0 0 16 0,0 0-4 0,0 0 0 0,0 0-1 15,-6 0-6-15,6 0 0 0,0 0-6 16,0 0-3-16,-10 0-5 0,10 0-4 0,0 0-6 0,0 0 0 16,-9 0-3-16,9 0-3 0,0 0 7 0,-5-2 0 15,5 2 0-15,0 0-1 0,0 0 2 0,0 0 0 16,-7-1 4-16,7 1-1 0,0 0 0 0,0 0 1 16,0 0 2-16,-2-3-1 0,2 3 0 0,0 0 3 15,-4-5-4-15,4 5-3 0,0 0-1 0,0-4-2 16,0 4-5-16,0 0 4 0,0 0-7 0,0 0-1 15,0 0-5-15,0 0-1 0,0 0-4 0,0 0 1 16,9-2-2-16,-9 2-5 0,0 0-1 0,10 2 2 16,-6 1-3-16,2-1 2 0,-2 3 0 0,3 0-2 15,-2 0-2-15,-1 2-1 0,-1-2 0 0,0 2-2 0,0 0 0 16,1 2 3-16,-1-1-6 0,-2 2 6 0,1-1-5 16,-2 1 3-16,-3-2-1 0,0 3 1 0,-3-1 0 15,1 0-3-15,-1-1 2 0,1 1 0 0,-2-1 0 16,1-1 0-16,-2 2-1 0,3-3 0 0,1 2 0 15,-1-2 2-15,0 1-1 0,0-4-2 0,1-1-3 16,0 4 5-16,3-3-3 0,-3 0 1 0,3-2 3 16,-2 1-3-16,3-3 1 0,-4 4-1 0,4-4 2 15,-1 3 0-15,1-3-1 0,0 0-1 16,0 0-1-16,4 6 2 0,-4-6 1 0,9 2-4 0,-4-2 5 16,3 0-2-16,-2 2-1 0,6 2 4 0,-2-2-1 15,0 0-12-15,2 0 9 0,-3 3 0 0,1-1 1 16,-3 1-2-16,0 0 0 0,1 0 0 0,-2 0 0 0,-1 0 3 15,-3 2-1-15,1-2 2 0,0-1-3 16,-2 4 1-16,0 0-3 0,-1-4 2 0,0 2 1 0,0 2-1 16,-2-5 0-16,-1 6 3 0,0-5-5 0,0 0-1 15,0 5 5-15,-3-6 0 0,2 4-3 0,-1-2 0 16,0-1 0-16,-2 0 3 0,2 2-3 0,-2-4 4 16,1 1-2-16,0 0 3 0,1 0-2 0,0-2 1 15,-4 2 0-15,4-1 0 0,0-1-2 0,-2 1-1 16,2-2 3-16,5 0-1 0,-10 0 1 0,10 0-2 15,-9 0 2-15,9 0 2 0,-8-3-2 0,8 3-21 16,-10-4-33-16,6 2-28 0,0-2-28 0,3 0-35 16,-1 1-55-16,-1-3-145 0,3 1-369 0,0-1 163 15</inkml:trace>
  <inkml:trace contextRef="#ctx0" brushRef="#br0" timeOffset="170970.4">4587 5020 134 0,'-5'2'150'0,"5"-2"-9"16,0 0-15-16,0 0-7 0,0 0-13 0,0 0-10 0,0 0-12 15,0 0-4-15,0 0-13 0,0 0 0 0,0 5-10 16,0-5-4-16,1 5-4 0,-1-5-2 15,3 7 0-15,-3-2-1 0,1 1-7 0,-1 0 1 0,3-1 0 16,-2 3-4-16,0-2-2 0,0 1-4 0,-1 1-7 16,2-2 1-16,-1 2-3 0,-1-3-3 0,4 2 0 15,-3-2-13-15,0 0 11 0,-1-1-3 0,1 1 1 16,1-2 3-16,-2-3 2 0,2 4 12 0,-2-4 13 16,0 0 9-16,0 3 6 0,0-3-5 0,0 0-8 15,0 0-5-15,7-7-2 0,-5-1-5 0,1 3-7 16,1 1 0-16,-2-4-2 0,1 4-2 0,1-1-3 15,-1 0-3-15,0 1 1 0,0 1-4 0,-1-1 2 16,-1 2-6-16,-1 2-2 0,4-4-1 0,-4 4 0 16,4-4-1-16,-4 4 1 0,5 0 0 0,-5 0-3 15,0 0-1-15,10 0 0 0,-10 0 3 0,0 0-3 16,9 1 0-16,-6 0 1 0,-3-1-10 0,6 3 10 0,-2 1-4 16,1-3 2-16,-5-1 2 0,4 4-2 0,1-1 1 15,-4 1-5-15,3-3 3 0,-1 2 0 16,-3-3 1-16,5 4 0 0,-5-4-1 0,5 4 2 0,-4-3-3 15,3 1 0-15,-4-2 1 0,4 6 1 0,-4-6-1 16,4 1-4-16,-4-1 2 0,0 0 1 0,2 3 1 16,-2-3-2-16,0 0 1 0,0 0 3 0,0 0 1 15,0 0 0-15,0 0-1 0,0 0-3 0,8 0 0 16,-8 0 0-16,4-6-1 0,-3 1 1 0,4 1 1 16,-1-1 0-16,1 3 0 0,-1-4 0 0,3 2-1 15,-2 0 0-15,1-1-6 0,-1 0 7 0,-1 1-4 16,5-2 5-16,-3 2-3 0,1 1-1 0,-4 0 4 15,3 1-4-15,-3-1 1 0,-3 3-8 0,4-3 5 0,0 2 4 16,-4 1 0-16,0 0-1 0,0 0 0 0,5-1 0 16,-5 1-1-16,0 0 2 0,5 4 0 15,-3 0 1-15,-1-1 1 0,-1 2-4 0,0 0 3 0,0 0 0 16,0-1-2-16,-1 3 1 0,2-1-1 0,-1-2 4 16,0 1 1-16,1 2-3 0,-1-5-1 0,3 3-1 15,-2 2-1-15,2-4 4 0,-3-1-4 0,3 1 4 16,-3-3-3-16,9 5-3 0,-1-5-7 0,1 1-3 15,-1-2-4-15,3-3-9 0,-5 3-5 0,3-2-12 16,-1 1 9-16,1-1 5 0,-3 2-2 0,2-5 4 16,-4 4 3-16,1-1 1 0,4 3 0 0,-5-2 7 15,-4 2-3-15,5-3 2 0,0 2 1 0,-5 1 2 0,4-1 1 16,-4 1 4-16,0 0-9 0,0 0 12 16,0 0-3-16,3 5 1 0,-3-5 2 0,0 6 1 15,0-1-2-15,0-5 5 0,1 6 0 0,-1-4 1 0,1 2 2 16,-1-4-5-16,5 8 4 0,-1-5-3 0,0-3 2 15,1 1 2-15,0-1 0 0,5 0-2 0,-2-1 2 16,1 1-4-16,-1 0 2 0,3-3-1 0,-1 0 3 16,1 2-6-16,-1-4 11 0,-4 2-6 15,2 1 1-15,-3-1 5 0,2 2-2 0,-1-5-1 0,-3 3-2 16,1-1 3-16,-2 1 1 0,0-1 6 0,-1 0 3 16,-1 4 9-16,3-6 2 0,-6 2 0 0,3 4-2 15,-1-8 3-15,-1 4 3 0,-1-1-9 0,2 2 12 16,-2-2-2-16,-2-2-4 0,1 4-3 0,-2-2 1 15,1 0-2-15,-3 0-3 0,0 0-4 0,-2 1 1 16,4 0-4-16,-1 1-1 0,1 0 0 0,-2 0 0 16,3-1-4-16,0 1 0 0,5 3-4 0,-8 0-14 0,8 0-26 15,-9 2-29-15,2 2-43 0,6 0-51 0,-3-3-184 16,0 1-373-16,4-2 165 0</inkml:trace>
  <inkml:trace contextRef="#ctx0" brushRef="#br0" timeOffset="171684.6">5234 5013 42 0,'0'0'161'15,"-3"7"2"-15,3-4-10 0,3 3-13 0,1-1-16 16,-1 0-4-16,-2 0-21 0,2 0-3 0,2-1-11 0,-2 2-6 16,2-2-7-16,0 2-8 0,0-2 1 0,-1-2-9 15,0 2-9-15,-1-1 6 0,1 0-6 0,0-1 6 16,0-1-2-16,-4-1-3 0,9 0-5 0,-9 0-1 16,9-3-6-16,-5 1-2 0,0-1-2 0,-1 1-2 15,0-1-2-15,2-1-5 0,-1 1-1 0,-2-1 1 16,0 1-3-16,0-1 0 0,2 1-1 0,-4 3-4 15,3-3 0-15,-3 3 0 0,1-3-3 0,-1 3-1 16,0 0-3-16,3-4-1 0,-3 4-2 0,0 0 1 16,0 0-4-16,0 0 4 0,6 6-1 0,-6-6 1 15,6 3-1-15,-2-2-1 0,0 1 1 0,-4-2-4 16,13 2 1-16,-8-2 0 0,5 1 3 0,-1-2-3 16,0 1 0-16,4-2 1 0,-4 0 0 0,0-1-2 0,1-2 3 15,-1 1-1-15,-1 1-9 0,-3-1-3 0,2 0-1 16,-2-3-7-16,0 0-2 0,1-3-3 0,-4 3 0 15,2-2 0-15,0 1 6 0,-3-4-1 0,0 4 0 16,1 2 0-16,-2-4 4 0,-2 4-2 0,2-5 6 16,-1 5-5-16,0 0 8 0,1-1-4 0,-3 0-6 15,3 3 14-15,-1-2 12 0,0-2-3 0,1 2-1 16,-2-2 2-16,2 3 1 0,-1-2 13 0,1 0 3 16,-1 1 3-16,1-2 6 0,0 4 4 0,0-3-4 15,0 3-1-15,0 1-5 0,0 3-3 0,0-9 3 16,-1 6-5-16,1 3-8 0,0-4 0 0,0 4 0 15,0 0-1-15,0 0-3 0,0 0-2 0,0 0 1 16,-4 13 0-16,2-7-2 0,1 1 0 0,-1 1-7 16,-1 5 7-16,2-2-5 0,-1-1 2 0,1 2-2 0,0-1 0 15,1 1 0-15,0 0 2 0,0-2-2 16,1 2-3-16,-1 0 4 0,3 2-1 0,-1-4 4 0,1 3-3 16,-2-2-2-16,3 1-2 0,-1-2 1 0,0 0 0 15,0 1 2-15,2-3 1 0,-4 2-2 16,2-2-2-16,-1-1 0 0,1 0 5 0,-2-1-4 0,2-1 2 15,-1 1-5-15,-2-1-19 0,2-1-21 0,-2-1-20 16,0 3-21-16,0-6-20 0,-2 4-26 0,2-4-83 16,0 0-115-16,0 0-353 0,0 0 156 0</inkml:trace>
  <inkml:trace contextRef="#ctx0" brushRef="#br0" timeOffset="172204.01">5507 5009 18 0,'1'-4'155'0,"4"-1"-13"0,-1 2-13 0,1-3-15 16,3 0-5-16,1-1-18 0,1 0-6 0,-1 4-8 16,-2-4-4-16,3 3-8 0,1-4-10 15,-3 1-3-15,2 2-7 0,-1 1-2 0,-1-1-4 0,-2 0-6 16,-1 0-5-16,-1-2-1 0,0 2-5 0,0-5 3 16,-3 4-1-16,2 0-2 0,-3-3 0 0,0 5-8 15,0-3 17-15,0 0-8 0,1 3 3 0,-2-1 1 16,1 2-8-16,0 3 2 0,-3-7-5 0,3 4-1 15,0 3 1-15,0 0-6 0,-1-5-6 0,1 5 7 16,-3-5 0-16,3 5-2 0,0 0 2 0,0 0-1 16,0 0-6-16,-5 10 2 0,1-6-7 0,2 3 0 15,-1 0 3-15,2 0 2 0,-3 1 0 0,3 2 2 0,-3 1-2 16,0 2-7-16,1-2 5 0,2 6 1 0,0-5 0 16,-3 0 2-16,0 1 1 0,3-4-3 0,1 3 0 15,-1 0 1-15,1-5-3 0,0 4 4 0,1-5-3 16,-1 2 0-16,0-4-1 0,0 1 4 0,0 0 1 15,0-1 1-15,0-4 1 0,5 6 7 0,-1-5-3 16,-4-1 2-16,6 1-3 0,-6-1-3 0,13-4 1 16,-4 1 2-16,0 0 3 0,3-1-7 0,-2 0 0 15,-4 3-2-15,4-3-1 0,-2 3 1 0,0-1-2 16,-2-1-2-16,2 3 3 0,-2 0 0 0,3 0-5 16,-4 2-7-16,-5-2 3 0,13 3 7 0,-9-2 2 15,2 3-3-15,-1-1 0 0,-2 3-2 0,1-3 5 16,0 2-6-16,-2 0 4 0,1-2 1 0,-2 2 2 15,2 0 0-15,0-1-5 0,1-2 0 0,-3 3-1 16,3-2 4-16,0 1-3 0,-3-1 1 0,4-3-1 16,-5 0-18-16,7 2-16 0,-1-2-29 0,-6 0-33 0,10-2-40 15,-3-2-141-15,-2-1-300 0,5-1 133 0</inkml:trace>
  <inkml:trace contextRef="#ctx0" brushRef="#br0" timeOffset="172487.4">5939 5007 87 0,'0'0'169'0,"-5"-3"-9"0,2 1-8 16,3 2-14-16,-2-4-15 0,2 4-6 0,-4-3-6 16,4 3-16-16,0 0-8 0,-4-3-7 0,4 3-10 15,0 0-7-15,0 0-4 0,-9 5-5 0,9-5-6 16,-4 5-6-16,3-2 0 0,0 1-5 0,-3 1 2 16,4-1-8-16,4 2-4 0,-2 1 3 0,2 1-7 15,0-2 3-15,1 3-10 0,1 1 3 0,1-1 0 16,0 0-5-16,1 0-2 0,-3-1 1 0,2 0-4 0,-1 1 0 15,-1-1 0-15,0-3-1 0,-4 2 4 16,1-2-6-16,0-1-1 0,0 1-3 0,-1-1 4 0,-1-4 0 16,0 6 2-16,-1-2-5 0,1-4 3 0,-3 4 0 15,3-4-1-15,-3 2-2 0,3-2 0 0,-6 3-7 16,6-3-29-16,0 0-38 0,0 0-63 0,0 0-178 16,-11-6-337-16,11 6 150 0</inkml:trace>
  <inkml:trace contextRef="#ctx0" brushRef="#br0" timeOffset="172652.9">6133 5176 139 0,'-5'1'270'0,"5"-1"-22"15,0 0-28-15,0 0-20 0,0 0-18 0,0 0-21 16,0 0-50-16,-4 2-74 0,4-2-99 0,0 0-189 15,0 0-273-15,0 0 121 0</inkml:trace>
  <inkml:trace contextRef="#ctx0" brushRef="#br0" timeOffset="173460.57">7366 4405 8 0,'0'0'137'15,"3"-3"-10"-15,-3 3-6 0,0 0-11 0,-3-5-1 16,3 5-10-16,0 0-1 0,0-6-10 0,0 6-5 0,0-5-8 16,0 5-4-16,3-3-8 0,-3 3-5 0,0-7 1 15,0 7 0-15,-3-5 1 0,3 5-3 0,-1-4 1 16,1 4-5-16,-3-5-5 0,3 5 0 0,-5-6-24 16,3 4 0-16,2 2-3 0,-8-5 0 0,3 3-1 15,-4-3-2-15,-4 1-2 0,2 0-1 0,-6 0-4 16,-1 2-3-16,-2-1 0 0,-2 2-2 0,-9-3 5 15,1 4-4-15,-2 1 0 0,-4 1-2 0,0 0 2 0,-1 3-2 16,-1 0-1-16,-2 2-1 0,-10 2 1 0,15-4 0 16,-1 5 2-16,5-5 1 0,2 3-3 15,10-2 0-15,1 1-4 0,-3 1 2 0,7 0-1 0,-4 1 1 16,4-1 1-16,-2-1-4 0,5 1 1 0,0-2 1 16,1 5 2-16,2-5 0 0,1 4 3 0,-1 0-6 15,0-1 3-15,0-1 1 0,-2 1-4 0,5 0 3 16,-1-1-2-16,2 1-1 0,-1-2 3 0,1-2-1 15,-1 0 2-15,1-1-2 0,3 0-1 0,-2-2 1 16,-2 1 1-16,5 0 0 0,0-3-6 0,-4 5-10 16,4-1-9-16,0-4-13 0,0 0-17 0,0 0-22 15,0 0-26-15,0 0-21 0,0 0-24 0,0 0-97 16,0 0-260-16,4-15 116 0</inkml:trace>
  <inkml:trace contextRef="#ctx0" brushRef="#br0" timeOffset="173786.46">6619 4408 129 0,'0'0'129'0,"0"0"-11"0,0 0-10 0,-4-3-11 0,4 3-10 15,0 0-1-15,-17 7-16 0,11-2-7 0,1-1-7 16,-3 3-2-16,3-3-7 0,-1 5-5 0,-2-1 7 16,4 1-5-16,1-1-4 0,-3 0-1 0,3 1-2 15,-4 3-5-15,4-3-5 0,1-1-2 0,-2-2-5 16,0 2 11-16,3-1-11 0,0-2 2 0,-2 2-5 15,-1-2 0-15,3 0 0 0,-3-3-6 0,4 2 0 16,-2 0 5-16,2-4 1 0,-3 5 4 0,3-5 6 16,-1 4 3-16,1-4 6 0,-3 3 1 0,3-3 7 0,0 0 1 15,0 0-2-15,0 0-3 0,0 0-2 0,0 0-5 16,0 0-4-16,0 0-3 0,0 0-6 16,21-5 2-16,-16 6-5 0,-5-1 1 0,17-1-2 0,-5 2-3 15,0 3-4-15,0-2-16 0,-1 3-24 0,1-4-28 16,-1 4-31-16,-2-3-31 0,-2 1-58 0,3 1-98 15,-2 0-298-15,-4 0 132 0</inkml:trace>
  <inkml:trace contextRef="#ctx0" brushRef="#br0" timeOffset="174541.23">6685 4891 101 0,'0'0'129'16,"-1"4"-9"-16,-2 0-8 0,2-1-11 0,1-3-9 15,-4 7-10-15,4-3-2 0,-1 2-9 0,-3 0-5 16,4-1-3-16,0 2-3 0,0-2-7 0,1 0-6 16,-2 1-4-16,1 0-6 0,0-1-2 0,0 2-2 15,0-3 1-15,0 0 1 0,0 2-9 0,0-3 3 0,0-3-3 16,0 4-1-16,0-4 6 0,0 5 3 0,0-5 5 16,1 3 6-16,-1-3 9 0,0 0 4 0,0 0 8 15,0 0-1-15,0 0-2 0,0 0-5 0,0 0-10 16,0 0-4-16,0 0-1 0,0-14-6 0,3 9-1 15,-3-2-8-15,0 0 0 0,0-1-2 0,0-2-6 16,1 1 2-16,-2-1-5 0,2-1 0 0,-1 0-2 16,0 2-2-16,4-1 2 0,-4 2-4 0,5-2 2 15,-5 4-4-15,1-2-1 0,2 4 1 0,-2-2-2 16,3-2-2-16,-4 5-1 0,4-2-1 0,1-1 0 0,-1 2 0 16,-3 2-2-16,3 0 0 0,-4 2-1 0,8-3 0 15,-8 3-2-15,7 0-1 0,-7 0 5 16,0 0-4-16,8 7 2 0,-6-4 0 0,0 3 0 0,-1 2-3 15,2-1 3-15,-3 0 0 0,1 1-2 0,-1 2 4 16,0 0-1-16,3-1 1 0,-2 2-2 0,0-2 2 16,-1 0 1-16,3-2-5 0,-2-2 2 0,4 2 1 15,-4-2 1-15,2 2 0 0,1-2-2 0,-1-2-1 16,1 1 2-16,-1-1 0 0,1 0 1 0,0-1 0 16,1 0-1-16,0-2-1 0,-5 0 3 0,0 0-1 15,11-3-1-15,-7-1 3 0,0 1-3 0,0-1 0 16,-1 0-1-16,1-2 1 0,0 1 0 0,0 0 0 0,-1-2 1 15,1 0-1-15,-2 0 0 0,1 0 0 16,0-2-1-16,-1-1 0 0,0 1 1 0,-1-4-2 16,-1 2 1-16,3 2-2 0,-2-1 4 0,-1 0-3 0,-1 0 8 15,2-1 3-15,-1 1-3 0,2 3 1 0,-2-3 5 16,2 4-1-16,-2-2-2 0,0 3 2 0,0 0 2 16,0-1-8-16,0 1 0 0,0 1 3 0,0 0 2 15,0 4-8-15,1-6 4 0,-1 6-5 0,0-6 1 16,0 6-1-16,3-2-10 0,-3 2-19 0,0 0-24 15,0 0-34-15,0 0-37 0,0 0-43 0,10 8-204 16,-6-5-399-16,1-2 176 0</inkml:trace>
  <inkml:trace contextRef="#ctx0" brushRef="#br0" timeOffset="174953.41">6965 4898 53 0,'0'6'148'16,"4"-2"-10"-16,-3-1-4 0,2 2-10 0,-2-3-7 15,3 1 1-15,0 0-9 0,1-2-3 0,1-1-6 16,2 3-11-16,-2-3-2 0,1 0-9 0,0 0-4 16,1 0-6-16,-2-3-6 0,-6 3-8 0,10-2-2 15,-4-1-7-15,-2 1-2 0,-2 0 0 0,3-1 4 16,-4-1-9-16,3 2-3 0,-4 2-2 0,0-6-4 15,0 6-4-15,-2-5-3 0,2 5 2 0,-9-2-2 16,9 2-5-16,-12 2-3 0,4 1-2 0,2-2-2 0,-5 2 2 16,4 0-4-16,1 0-1 0,-1-1 3 15,1 0-1-15,1 3-1 0,1 0-3 0,2 0 2 16,-2-3-2-16,1 4 1 0,2-2-1 0,0 1-2 0,-2-1 5 16,3 1-4-16,0-5 1 0,0 7 2 0,3-4-4 15,-1 2 1-15,1-3-1 0,1 2 1 16,2-1 0-16,0 0-2 0,2 0 0 0,4-2 2 0,-5 2-12 15,5-3-21-15,-2 0-12 0,2 3-21 0,0-3-17 16,1-3-11-16,-2 3-10 0,1-4-20 0,1 1 1 16,-2-2-12-16,-3 3-124 0,1-4-276 0,0 1 124 15</inkml:trace>
  <inkml:trace contextRef="#ctx0" brushRef="#br0" timeOffset="175319.65">7182 4930 58 0,'0'0'54'0,"0"0"16"0,-1-6 8 0,1 6 1 15,0 0-10-15,-9-3-2 0,9 3-8 0,0 0-5 16,0 0-2-16,0 0 6 0,-9 4-13 0,9-4-1 15,-1 5 3-15,-2-2 2 0,3 1-9 0,0 1 2 0,0-5-6 16,0 7-1-16,0-2-4 0,3-2 3 16,-2 2-4-16,2 0-4 0,-2-3 2 0,-1-2-2 0,4 5-4 15,-4-3-2-15,0-2 0 0,1 5-3 0,-1-5-2 16,6 3-2-16,-6-3-4 0,7 1 4 0,-7-1-2 16,5 1-5-16,-5-1-1 0,5 2 3 0,-5-2-1 15,0 0 0-15,6 0-3 0,-6 0 2 0,0 0-3 16,4 3-2-16,-4-3 0 0,3 1 1 0,-3-1 1 15,3 5 0-15,-3-5-3 0,2 3 6 0,-2-3 0 16,4 3-3-16,-4-3 5 0,2 3 3 0,-2-3 6 16,7 3 12-16,-5-2 2 0,-2-1 5 0,7 3 2 15,-7-3 2-15,8 0-5 0,-8 0-2 0,8-3 3 0,-8 3-1 16,7-3 4-16,-4 3-3 0,-3 0-4 0,4-4 1 16,0 1-4-16,-4 3-5 0,4-5-1 0,-4 5 1 15,2-4 0-15,0 1-3 0,-2 3-1 0,1-4 1 16,-1 4-6-16,1-6 1 0,-1 2-2 0,0 4-1 15,2-3-2-15,-2 3-1 0,2-7-3 0,-2 7 0 16,4-3-19-16,-1 1-27 0,-3 2-31 0,9-5-35 16,-2 2-45-16,-2-1-153 0,-1-1-328 0,6 0 147 15</inkml:trace>
  <inkml:trace contextRef="#ctx0" brushRef="#br0" timeOffset="176408.85">7480 4824 70 0,'0'0'166'0,"0"0"-17"16,9-5-13-16,-9 5-14 0,5 0-14 0,-5 0-10 15,0 0-7-15,0 0-12 0,4 7-8 0,-2-2-6 16,0-1-7-16,0 0-2 0,0 3-6 0,0 0-8 15,2 2 0-15,-2 1-8 0,2 2-1 0,-3-1-1 16,2 0-4-16,0 1-2 0,-1 0 1 0,2 4 3 16,-3 0-5-16,3 1-3 0,-2 1-1 0,0-2-1 15,-1 0-1-15,3 1 1 0,-4-2-3 0,0 2-1 16,1 1-1-16,-1-1-4 0,0-1 2 0,0 1 0 16,-1 1-2-16,1-3-1 0,-4 2-1 0,4-5 1 0,0 4 0 15,-1-5-1-15,1 0-7 0,0 0 6 0,-2-5-2 16,0 5-1-16,2-6-1 0,2 1 2 15,-4 0-1-15,2-4 6 0,0-2-4 0,0 5 1 0,0-5 2 16,0 0-1-16,0 0 1 0,0 0-4 0,9-10-2 16,-5 2 1-16,-3-1 2 0,4-3-3 0,-1 0-1 15,4-3-2-15,-3-1-3 0,5-2-10 0,3-4-12 16,-3-1-2-16,-2 5-7 0,1 1 8 0,0-2 0 16,1 3 1-16,-2-1 0 0,-2 4 3 0,0 2 3 15,1 3 3-15,-3-2 3 0,-1 4-3 0,1 2 4 16,0-3 0-16,-3 4-1 0,2 1 7 0,-3 2-7 15,0 0 3-15,6-2 0 0,-6 2 1 0,0 0 0 16,5 7-1-16,-5 0 5 0,2-1-6 0,-2-2 5 16,-3 3 4-16,3-2-3 0,0 3 2 0,-1-2-1 0,-2 0 3 15,2-1-2-15,0-2 3 0,0 2-4 0,1 0 0 16,-2-1 2-16,2-4-1 0,-1 5 4 16,1-5-6-16,-1 4 10 0,1-4 0 0,0 0 0 0,0 4 9 15,0-4 7-15,0 0-2 0,0 0-4 0,0 0-1 16,0 0-1-16,0 0-4 0,0 0 1 0,0 0-2 15,10-9 3-15,-10 9-3 0,5-3-1 0,-5 3-2 16,5-1 0-16,-5 1-2 0,5-3 1 0,-5 3 0 16,7-1-2-16,-7 1 1 0,7-1-3 0,-7 1-1 15,9 0 2-15,-9 0-5 0,0 0 5 0,9 1 0 16,-9-1-1-16,0 0 2 0,8 0 0 0,-8 0-2 0,6 0 2 16,-6 0 2-16,5 1-1 0,-5-1-3 0,0 0 7 15,0 0 9-15,5 0 7 0,-5 0 5 16,0 0 0-16,8-2-4 0,-8 2-1 0,4-4 4 0,0 1-7 15,1-2-4-15,-4 3-1 0,4-3-2 0,2 2-2 16,-5 0-1-16,2-1-4 0,0 1 3 16,0 1-4-16,-3-2 2 0,4 3 3 0,-5 1-2 0,4-5-2 15,-4 5 0-15,2-2-3 0,-2 2 3 0,0 0-2 16,6-3 1-16,-6 3-3 0,0 0 1 0,0 0-4 16,10 1 1-16,-10-1 2 0,6 4-1 0,-6-4 0 15,8 0-3-15,-8 0 4 0,9 0 4 0,-5 2-6 16,-4-2 2-16,12-2-1 0,-5 2 2 0,-7 0-3 15,11-2-2-15,-4 0 3 0,-1 1-2 0,-1 0 1 16,0 0-4-16,-5 1 3 0,7-2 3 0,-7 2-1 16,6 0-2-16,-6 0-4 0,6-2 2 0,-6 2-3 0,0 0 2 15,0 0 0-15,0 0-2 0,4 5 2 0,-4-5 2 16,-4 8-2-16,4-5 1 0,0-3 2 0,-1 5-2 16,1 0-1-16,0-5 4 0,0 7-2 0,0-4 0 15,1 1 0-15,2-1 0 0,0 2 1 0,0-3-1 16,3 0 1-16,0-1 4 0,0 1-4 0,2-2 0 15,-3 1 0-15,5-2 3 0,-1-1-2 0,0 0 1 16,-1-1-1-16,-3 3 0 0,4-5-1 0,-4 2-2 16,0-1 6-16,2 1-3 0,-4 0-5 0,0-1-4 0,2 0 1 15,-3 0-3-15,0 2 4 0,-1-1-2 16,-1 3 0-16,-1-6 3 0,1 6 1 0,0 0-6 16,-9-5 4-16,6 5-2 0,3 0 5 0,-10 0-3 0,5-2 3 15,5 2 0-15,-11 0-2 0,4 0 4 16,7 0-1-16,-9 2-3 0,5 0-16 0,4-2-39 15,-6 2-49-15,6-2-75 0,-5 1-104 0,5-1-310 0,0 0 138 16</inkml:trace>
  <inkml:trace contextRef="#ctx0" brushRef="#br0" timeOffset="176920.43">8309 5003 90 0,'-2'2'153'16,"-2"2"-17"-16,0 0-13 0,2 0 5 0,-1-1-8 16,2 2-9-16,-1-1-15 0,1 1-6 0,1-2-4 15,0-3-3-15,-1 8-5 0,1-8-3 0,1 5 2 16,-1-5 0-16,4 4-5 0,0-2-1 0,3-1-3 15,1-1-7-15,-8 0-5 0,14-3-4 0,-6 2-1 16,2-2-4-16,-2 1 6 0,3-4-4 0,-3 1-3 16,2 0-2-16,-3-3-5 0,0 1-3 0,-1-3-4 15,1 1-4-15,-6-1-2 0,3-4-7 0,-4 3 1 0,0-5-3 16,-4 4 0-16,3 0-5 0,-3 0 2 16,0-4-3-16,-6 2-2 0,2 3 0 0,-1-2-4 0,2 4-2 15,-1 0 3-15,2 3-5 0,-2-3 3 0,2 6 0 16,-2-2 2-16,3 0-3 0,0 3-3 0,0-2 2 15,-1 4 1-15,0 0-2 0,6 0 0 0,-10 6-2 16,4-1 1-16,0 0 0 0,1 0 5 0,-1 7-5 16,2-3 6-16,-1 1-1 0,1 1-5 0,4 3 5 15,-1 2-7-15,0-5 7 0,-2 5-7 0,3-3 3 16,4 3 0-16,-3 1 2 0,2-5-2 0,-2-2 2 16,4 2 0-16,-1 0 0 0,3-2 2 0,0 0-3 0,1-1 1 15,2-1 1-15,-1-1-13 0,0-2-11 16,1 0-12-16,3-1-12 0,-2-1-12 0,3 1-16 0,-5-3-18 15,4 1-10-15,6-4-25 0,-6-1-18 0,1 1-34 16,-4-1-108-16,3-1-307 0,0-1 137 0</inkml:trace>
  <inkml:trace contextRef="#ctx0" brushRef="#br0" timeOffset="177353.09">8532 5037 176 0,'0'0'92'0,"5"-2"14"16,-5 2-2-16,1-3-8 0,-1 3-6 0,0 0-11 16,0 0-4-16,0 0-3 0,0 0 4 0,0 0 0 15,0 0-6-15,0 0-8 0,-8 10 1 0,6-6-3 16,0 0-2-16,1-1-5 0,-1 1-3 0,2-4-1 0,-2 6-4 15,2-6 0-15,0 6 4 0,2-4-3 0,0 2 2 16,-1-1 2-16,2-1-2 0,-3-2 2 0,6 3-5 16,-2-1-2-16,1-1-6 0,-5-1-3 0,13-1-1 15,-6 1-7-15,0-2-1 0,1 1-3 0,-1-1-3 16,0 0-1-16,-1-1-4 0,0 2-4 0,1 0-1 16,-7 1-8-16,9-2-3 0,-5 1-8 0,-4 1-5 15,0 0 3-15,10 0-3 0,-10 0-1 0,10 1-7 16,-5 2-3-16,3-2-5 0,-3 2-9 0,4-3-1 15,-4 1-1-15,3 2-2 0,5 0 1 0,-3-3 6 16,0 1-1-16,2-1 8 0,-2 1-2 0,-1-1 8 0,1-1 3 16,-2 0-3-16,-2-1 5 0,1 1 4 0,-1-2 1 15,0-1 0-15,-1 2 13 0,0-1 3 0,-1 1 2 16,0-2 7-16,0 1 10 0,-1 1 9 0,0 0 3 16,-3 2 3-16,4-4 1 0,-4 4-1 0,4-3-4 15,-4 3-4-15,0 0 0 0,0 0-7 0,1-2-1 16,-1 2-4-16,0 0 0 0,0 0 3 0,0 0-5 15,0 0-2-15,0 0 2 0,0 0-4 0,5 8-1 16,-2-6 4-16,-3-2-3 0,1 5-2 0,3-2 6 16,0 0-3-16,2-1-3 0,-2 1 0 0,0-2 0 0,2 2-4 15,-2-3-7-15,3 1-22 0,0 0-19 16,-7-1-30-16,9-1-33 0,-1 0-76 0,-4-3-99 0,2 0-306 16,-1 0 135-16</inkml:trace>
  <inkml:trace contextRef="#ctx0" brushRef="#br0" timeOffset="177527.92">9080 4979 3 0,'0'0'247'0,"2"-4"-9"0,1 3-8 0,-3 1-6 16,1-3-12-16,-1 3-17 0,4-4-18 15,-4 4-22-15,4-5-12 0,-4 5-14 0,0 0-13 0,0 0-15 16,-5-5-44-16,5 5-68 0,0 0-82 0,0 0-262 15,-7 0-382-15,5-4 169 0</inkml:trace>
  <inkml:trace contextRef="#ctx0" brushRef="#br0" timeOffset="180036.43">5550 3788 47 0,'0'-6'144'0,"-1"2"-11"15,1 4-6-15,0-5-7 0,0 5-8 0,-1-7-7 16,1 3-8-16,0 4 1 0,0-6-10 0,0 2 6 16,0 4-15-16,0 0-2 0,0 0-8 0,-2-5-6 15,2 5-7-15,0 0-6 0,0 0-2 0,0 0-9 16,0 0-3-16,0 0-7 0,0 0 2 0,-1 16-4 15,0-6-1-15,0 0-5 0,1 2-2 0,-2 4 3 16,2-3-5-16,-2 3 0 0,1 3-6 0,2-3 0 0,1 1 3 16,-2 1-1-16,0 0-3 0,3-2-1 0,-3 1 0 15,2-1-1-15,0-3-4 0,-1 1-2 0,0-2 5 16,-1 2-3-16,0-6 3 0,2 1-1 0,-4-2-4 16,4 1 3-16,-2-3-1 0,-2 1 0 0,1-3-1 15,2 2 2-15,-2-1-2 0,1-4 0 0,0 6 0 16,1-4 4-16,-1-2-3 0,0 0-1 0,0 0 0 15,0 0 4-15,0 0-11 0,0 0-19 0,-7-12-11 16,5 5-14-16,0-1-21 0,-1-6 1 0,3 4-11 16,-1-7-4-16,0-1-27 0,-2 1-1 0,3-1 7 15,-1-1 6-15,2 0 10 0,-1-1 9 0,2-1 25 16,-1 3 21-16,0 3 10 0,2 0 11 0,-2 1 4 16,1 3 20-16,1 1 3 0,-2 0 6 0,0 1 3 0,1 3 10 15,-1-2 1-15,0 2-4 0,-1 1 4 0,2-2-2 16,-1 3 4-16,2 0-12 0,-1-1 0 15,1 2-3-15,1 2 0 0,3-3-4 0,-2 3-4 0,4-2-2 16,-1 2-1-16,-2 1 3 0,7 0-2 0,-5 1-4 16,-2 2 0-16,7-2-1 0,-3 0-3 0,-3 3-1 15,0 0 4-15,-2 3-5 0,2-2 6 0,-4 0-5 16,0 2 2-16,1-2-5 0,-1 2 3 0,-3 1-5 16,0-1 5-16,-3 1-4 0,2 2 1 0,-5-1 5 15,3 3-4-15,-1-4 2 0,-1 1 1 0,-2 0-8 16,1 3 4-16,1-4 4 0,-3 2 0 0,3 1-4 15,-4-5 4-15,4 2-4 0,0 0 0 0,-3 0 6 0,3-3 4 16,-1 1-3-16,-1-1 5 0,2 0 0 16,1-3-1-16,-1 3 4 0,1-1 8 0,-1-3-6 15,0 3-1-15,0-2 2 0,1 0 7 0,2 1-1 0,-2-2 5 16,4-1-1-16,-5 2 6 0,5-2-4 16,0 0-2-16,-8 3 0 0,8-3-4 0,0 0 0 0,0 0-1 15,0 0-2-15,-5 0-3 0,5 0 0 0,0 0-1 16,0 0 4-16,0 0-4 0,0 0 3 0,0 0-2 15,0 0 2-15,0 0-3 0,0 0 3 0,0 0-7 16,0 0 1-16,0 0-1 0,0 0-3 0,0 0 1 16,0 0-2-16,18 3 1 0,-12-1 0 0,1-1-3 15,0 0-1-15,6 0 0 0,-4 3-2 0,1 0 1 0,0 1-3 16,2 0 4-16,-2 1-6 0,-1 0 4 0,0 2 2 16,0-5-4-16,1 2 2 0,-2 2-4 0,-2-3 4 15,-3-1-4-15,4 2-9 0,-3 0-14 0,0 0-18 16,0-1-17-16,0 0-23 0,0-1-24 0,0 0-21 15,-1 1-43-15,2 0-106 0,-2-1-299 16,6 1 133-16</inkml:trace>
  <inkml:trace contextRef="#ctx0" brushRef="#br0" timeOffset="180688.67">5986 4163 137 0,'0'0'203'0,"0"0"-15"0,0 0-12 16,0 0-19-16,0 0-11 0,0 0-12 0,-6-10-14 15,4 6-10-15,1 0-8 0,-1-1-10 16,-1-1-12-16,0-3-3 0,1 2-11 0,-4-1-5 0,1-3-7 16,-1 0-6-16,0 0-6 0,-4-3-4 0,0 0-13 15,-2-3 3-15,-2-5 1 0,2 4-3 0,-4-3-3 16,-1 0-3-16,1 1-1 0,4 4-2 0,-2-1-3 16,5 0-5-16,-2 0 5 0,-6-6 0 0,9 8 0 15,1 0 2-15,3 5 2 0,-1-1 4 0,5 2-4 16,-1 2-5-16,2 1-1 0,5-2-1 0,0 4-2 0,4-1 1 15,-1 2-1-15,3-1-11 0,-3 3 8 16,1 1-3-16,3 3 0 0,0 1 2 0,-3-1 0 16,-1 1-1-16,-1 2-2 0,-3 3 0 0,1-5 1 0,-2 2-3 15,0-2 0-15,-2 4 2 0,0-2-1 0,-2 1-1 16,-3 0 2-16,1 0-1 0,-2 1 1 16,-5 1 1-16,5-1-2 0,-2 0-2 0,-3 2 4 0,2-3-1 15,-3 3-2-15,2-1-1 0,2 1 2 0,-3-3 0 16,4 4 2-16,-3-3-1 0,3 1 2 0,-3 0-2 15,2 0-1-15,1-2 1 0,0 1-3 0,1-2 0 16,0 1 3-16,2 0-3 0,-1-4 1 0,0 2-5 16,3-1 5-16,0 0 0 0,0-4 1 0,2 5 1 0,-1-1 1 15,0-3-2-15,-1-1 4 0,2 4-3 16,-2-4 0-16,0 0 4 0,5 1-4 0,-5-1 1 16,0 0 1-16,10-2 1 0,-10 2-7 0,10-3 5 0,-6 3 0 15,1-1-4-15,3-4 3 0,-3 2-5 0,5-1 4 16,0 0-3-16,2 3 3 0,-2-3-2 15,3 0 1-15,-4 1-17 0,6-1-25 0,-2-1-26 0,0 2-20 16,0-2-23-16,3-1-30 0,-2 0-57 0,-1-1-111 16,-2 1-333-16,5-3 147 0</inkml:trace>
  <inkml:trace contextRef="#ctx0" brushRef="#br0" timeOffset="180986.68">6092 3828 45 0,'0'0'169'16,"0"0"-13"-16,0 0-15 0,0 0-13 0,0 0-13 16,0 0-11-16,0 0-12 0,0 0-6 0,0 0-10 15,0 0-10-15,0 0-3 0,8 12-12 0,-7-7-6 16,-1 0 0-16,1 4 1 0,2-2-6 0,-3 5-2 16,0-5-7-16,0 7 3 0,0-3-3 0,0 5 4 0,0-4 0 15,-1 5-1-15,-1-2-2 0,1-3 5 0,0 1-8 16,-3-1 2-16,4 1-8 0,-1 0 2 15,-2-1-2-15,2-1 0 0,0 0 0 0,-2-1-7 0,3 1 1 16,-2-5-1-16,-1 2-1 0,3-3-2 0,0 1-2 16,0-1 1-16,0 0 0 0,-1-1-1 0,1-4-3 15,-3 5 3-15,3-5-2 0,0 2 3 0,0-2-13 16,0 0-26-16,0 0-51 0,0 0-53 0,0 0-182 16,4-17-340-16,-4 6 151 0</inkml:trace>
  <inkml:trace contextRef="#ctx0" brushRef="#br0" timeOffset="181269.56">6091 3854 145 0,'0'0'126'0,"17"1"-13"0,-6 4-11 15,3-2-13-15,-1 1-6 0,3 7-4 0,1-4-9 16,-3 5-15-16,0 0 3 0,-1 0-12 0,-3 1-2 15,-1-4-5-15,0 1-7 0,-5 0 2 0,1 0-5 16,-1 1-2-16,-4 0 12 0,0-2-4 0,-5 3 1 16,-2-3 11-16,-2-1-6 0,-2-2 13 0,-1 1 1 15,-3-2 1-15,-3 3 3 0,-2-3-5 0,-1-1-4 16,1 1-6-16,-7-3-3 0,4-2-1 0,4-1-4 16,-3 0-4-16,4 1-2 0,5-2-3 0,-2 2-3 0,4 0-12 15,-1 0-40-15,5-3-65 0,0 3-218 16,1-1-336-16,2-2 149 0</inkml:trace>
  <inkml:trace contextRef="#ctx0" brushRef="#br0" timeOffset="193584.73">7650 3961 100 0,'0'0'104'16,"0"0"1"-16,0 0-17 0,0 0-7 0,0 0-5 15,0 0-3-15,0 0-15 0,0 0-1 0,0 0 2 16,0 0-10-16,0 0-11 0,0 0 2 0,0 0 0 0,0 0 1 16,-1-6-6-16,1 6-6 0,0 0 3 0,0 0-4 15,0 0-5-15,0 0-4 0,-7-5-1 16,7 5 5-16,-2-4-9 0,2 4 0 0,0 0 0 0,-7-1 0 16,7 1-3-16,-6-3-5 0,6 3 0 0,0 0 2 15,-5-1-5-15,5 1 6 0,-5-2-7 16,5 2-2-16,0 0 8 0,-12 3-7 0,6-1 4 0,-2-1-7 15,3 3 7-15,-3 0-3 0,-2 0-1 0,1 2 0 16,0 1 1-16,-1 0-2 0,-3 3 5 0,-3-1-3 16,2 2-4-16,1 0 8 0,1 1 5 0,5-4-11 15,-2 3 0-15,-2-1 0 0,4-1 0 0,-2 6 1 16,1-6 4-16,2 2-5 0,-1-2 3 0,0 1 0 16,-1 0 1-16,-1 0-3 0,0-2 2 0,4 1 0 15,-5-1-1-15,5 3-7 0,-3-6 7 0,-1 1-1 16,5 1-1-16,-5-2 4 0,4-4-1 0,0 4-2 15,2-1-1-15,0-1 1 0,3-3 0 0,-3 4-3 0,0-1 6 16,3-3 0-16,0 0-3 0,-1 4 4 0,1-4 0 16,-5 1-4-16,5-1 0 0,0 0-3 0,0 0-29 15,0 0-47-15,0 0-140 0,0 0-235 0,0 0 105 16</inkml:trace>
  <inkml:trace contextRef="#ctx0" brushRef="#br0" timeOffset="194085.03">7260 4073 5 0,'0'3'70'0,"0"-3"0"0,1 5-8 16,-1-1-1-16,0-1-2 0,0-3-1 0,0 10 5 16,-2-3-2-16,1-3 0 0,-1 1-10 0,0 1-5 15,-1-1-3-15,2 0-6 0,0-1-2 0,-2 3 0 0,2-2-1 16,-1-1-1-16,1 0-1 0,1 1-3 0,0-1 2 16,0-4-3-16,-1 5 2 0,2 1 4 15,0-2 4-15,2-2 9 0,0 1 2 0,0-2 2 0,3 2-1 16,1-2 1-16,2 0-9 0,4 2-3 0,2-3-2 15,-2 3-3-15,0-6-2 0,2 3-5 0,-2 0-4 16,-3 3-1-16,2-3-2 0,-3 0-3 0,-2 0-9 16,0 1-22-16,-7-1-33 0,9-1-37 0,-9 1-168 15,0 0-273-15,-4-7 121 0</inkml:trace>
  <inkml:trace contextRef="#ctx0" brushRef="#br0" timeOffset="197836.11">7223 3485 36 0,'0'0'110'16,"0"-4"-24"-16,0 4 2 0,0 0-9 0,0 0-6 15,0 0 9-15,1-5 1 0,-1 5-2 0,0 0-10 0,0 0 7 16,0 0-8-16,0 0 0 0,0 0-5 0,0-5-3 16,0 5-5-16,0 0 3 0,0 0-8 0,0-4-3 15,0 4-5-15,0 0-2 0,0 0-7 0,-1-5-3 16,1 5-5-16,0 0-12 0,1-3 7 0,-1 3-3 15,0 0 2-15,0 0-6 0,0 0-2 0,0 0 4 16,0 0-9-16,0 0 7 0,0 0-7 0,0 0 0 16,-2 12-1-16,0-5-1 0,0-1-4 0,2 2 8 15,0 0-5-15,0 2 0 0,0 0 3 0,0 0-4 16,2 2-3-16,0-3-2 0,0 2 5 0,1-2-3 16,1 0 0-16,-2 0 4 0,1-1-4 0,-2 0 6 15,3-1-5-15,-2-1 0 0,2 0 2 0,-1 0-3 16,-1-3 1-16,0 2 1 0,0-2 2 0,0 0-3 0,0-1-2 15,-2-2 4-15,1 4-1 0,2-2 6 16,-3-2 11-16,0 0 9 0,1 4-5 0,-1-4 4 0,0 0-3 16,0 0 6-16,0 0-8 0,0 0-1 0,0 0-13 15,7-8 13-15,-5 5-2 0,1-1 0 0,-1 1-7 16,2-2 2-16,0 0-2 0,1 2 2 0,-2-1-1 16,4-3-2-16,-3 2-2 0,1-3 0 0,0 0-2 15,3 0-7-15,2 0 6 0,-2-2-1 0,-3 3-3 16,3-5 1-16,-3 3 0 0,4-1-1 0,-3-2 1 15,2 4-2-15,0-3 0 0,-4 0-2 0,3 1 1 16,-1 0 1-16,1 2-2 0,2-3 2 0,-2 2-4 16,0 4-4-16,-1 1-19 0,-2-1-27 0,1 3-16 15,1 1-17-15,-2 0-26 0,-4 1-34 0,9 2-143 16,-9-2-312-16,4 7 138 0</inkml:trace>
  <inkml:trace contextRef="#ctx0" brushRef="#br0" timeOffset="199019.15">7490 3664 115 0,'0'0'134'0,"0"0"-16"0,8-9-10 0,-7 4-3 15,2 3-10-15,-1-3-9 0,2 0-11 0,0 1-5 16,-2 0-8-16,2-1-17 0,-3-2 9 0,2 1-8 16,-2 0-6-16,3 0 2 0,-4-1-11 0,0 2 0 15,0 0-5-15,1 2 1 0,2-2-7 0,-3 1-2 16,0 4-4-16,0-5-2 0,0 5 5 0,0 0-2 16,-6-3-2-16,6 3-2 0,0 0 0 0,-13 4-2 15,10 0 0-15,0 0-10 0,0-2 6 0,-1 3 1 0,-1 0 0 16,-2-3-3-16,4 5 3 0,-4-3-3 15,5 1-2-15,-2-1 2 0,1 2 0 0,2 0 0 0,-1-3-5 16,2 1 5-16,-3 0-4 0,2 2 10 0,1-2-6 16,-2 0-3-16,1 0-3 0,1-4 6 0,-1 6 1 15,1-2-1-15,0-4-3 0,-3 6 1 0,3-6-3 16,0 0 10-16,4 1-1 0,-4-1 0 0,7 3-1 16,-4-2 1-16,-3-1 3 0,13-1-8 0,-4 1 5 15,0-3-1-15,1 2 1 0,3-2 1 0,-4 2-16 16,1-1 12-16,0 1 3 0,2-2 0 0,-2-1-5 15,3 2 2-15,-4-3-14 0,1 2 12 0,-1-1-1 0,-3-1 2 16,1 2 0-16,2-3 3 0,-2 0-3 16,0 0-2-16,-3 0-1 0,0 0 1 0,-2-5 1 0,1 4-1 15,0-2 1-15,-1 2-4 0,-2-3 4 0,0 3-2 16,0 3 1-16,1-4 2 0,-2 3-1 0,-1 1-4 16,-1 0 5-16,0 0 0 0,-1 1-4 0,2-1 1 15,2 4-3-15,-8-2-2 0,8 2 1 0,-6-1 4 16,6 1-2-16,0 0 3 0,-13 3-3 0,9 0 3 15,0-2 0-15,2 2-17 0,-2 4 18 0,0-6-3 16,0 3 6-16,4 1-5 0,-5 1 1 0,5-1-5 16,0 2 7-16,0-2 0 0,0 1 0 0,0 1-6 15,-1 0 6-15,1 0 1 0,1-1-2 0,-1 2-4 16,0 0 3-16,0-2 0 0,3 0 1 0,-3 0-4 16,2-1-9-16,-2 1 14 0,0 0-3 0,3 0-12 15,-3-1 16-15,2 0-5 0,-1 1 7 0,2-2-5 16,0 0 0-16,-3 0 0 0,0-1 4 0,2 0-6 0,-1 1 7 15,1 1-3-15,0-2 0 0,0 0-3 0,-2-3 1 16,1 10 0-16,-1-6-2 0,0-1 2 0,3 3 0 16,-3-1 2-16,-3 1 4 0,3 0-4 0,0 0-1 15,0 0-13-15,-1-1 14 0,-1 2 0 0,1-2 0 16,0 2-5-16,-2-2 6 0,2 0-5 16,-3-2 2-16,4 2 1 0,-3-2 3 0,3-3-5 0,-1 4 2 15,1-4-1-15,-2 5 2 0,2-5-10 0,0 0 15 16,0 0-4-16,0 0-9 0,0 0 8 0,-8-12-2 15,8 7 1-15,-1-1 0 0,2-3-2 0,-1-1 3 0,0 1-5 16,3 0 5-16,2-2-3 0,-3 2-7 16,2 0 7-16,0 1 0 0,1-1-2 0,-1 3 5 0,2 0-5 15,2 0 3-15,0 2-4 0,1-3 1 0,1 4-1 16,-1 0 3-16,1 1-3 0,1 0-1 16,-2 1 6-16,2-1-4 0,-4 1 2 0,2 1-1 0,-2 1 3 15,-1-1-1-15,0 3-4 0,2-2 0 0,-3 1 1 16,-1-1 4-16,1 1 1 0,-5-2-3 0,9 1-4 15,-5 2 2-15,-4-3 5 0,5 0-3 0,-5 0 7 16,0 0-6-16,0 0-5 0,5 1 5 0,-5-1-4 16,0 0 4-16,0 0-1 0,4-7 0 0,-4 7 3 15,1-5 2-15,-1 5 2 0,0-7-5 0,-1 3-2 16,1 0 0-16,-1-1 0 0,-2 0 2 0,3 2 2 16,-1-3-5-16,-2 2 2 0,3-2 4 0,-1 3-8 15,-2 0 4-15,3 3-7 0,-1-7 3 0,1 7 3 16,-1-5-1-16,-3 3-6 0,4 2 7 0,-1-3-6 15,1 3 6-15,0 0-2 0,0 0 0 0,0 0-3 16,0 0 8-16,0 0-2 0,0 0-4 0,0 0-1 0,0 0 5 16,1 12-1-16,3-10-1 0,-3 2-1 0,-1 1 4 15,0 1 0-15,5-3-4 0,-2 1 3 0,-2 1 0 16,3 0-3-16,1 0 5 0,2-2-1 0,-1 1-4 16,-1 2 1-16,0-1 3 0,4 0 3 0,-2-1-22 15,3 0-23-15,-3 0-24 0,4-4-52 0,-4 0-119 16,3 0-256-16,1-1 114 0</inkml:trace>
  <inkml:trace contextRef="#ctx0" brushRef="#br0" timeOffset="200087.44">8167 3485 67 0,'0'0'76'0,"0"0"-1"0,0 0-5 15,0 0 2-15,0 0-9 0,0 0-1 0,0 0-2 16,0 0 0-16,0 0-8 0,0 0-4 0,0 0-1 15,0 0 3-15,0 0-8 0,0 0-9 0,0 0 10 16,0 0 3-16,0 0-7 0,0 0 0 0,0 0 1 0,0 0 1 16,0 0-1-16,-9-5 2 0,9 5-1 0,0 0-2 15,0 0-1-15,0 0-2 0,-5-3 2 0,5 3-17 16,0 0 8-16,0 0-1 0,0 0-10 0,0 0-2 16,0 0 1-16,-6 5 0 0,2-2 0 0,-2 3-6 15,-1-1-2-15,0 1 6 0,0 1-2 0,2 0-2 16,-1 3 0-16,1-4-2 0,-2 5-4 0,1-4 1 15,2 5-4-15,0-4 2 0,0-1 2 0,2 1 4 16,-2 0-5-16,3-1-4 0,1-1-1 0,0 2 3 0,0-1 3 16,1-3-2-16,-1 2 4 0,4-3-6 15,-3 4 5-15,3-4 1 0,-1 1-2 0,-1-2-6 16,1 0 3-16,3 2 1 0,-2-3 0 0,2 1 3 0,-2-1 2 16,-4-1 2-16,7 1-1 0,-7-1 1 15,8-4-1-15,-4 0-1 0,0 1-1 0,1 1-6 16,-1-3 3-16,1 0-2 0,-1 1-2 0,2-2 4 0,-1 2-2 15,1 1-1-15,-3-2 5 0,0 1-7 0,2 1 1 16,-4 0 4-16,3 2-6 0,1-2-2 0,-5 3 1 16,0 0-1-16,9 2 1 0,-9-2 1 0,4 5-1 15,0-2 2-15,-4 0 0 0,4 3-3 0,-3-1-1 16,-1 1 7-16,0 0-6 0,5-1 5 0,-4 1-3 16,2-3 1-16,-2 2-2 0,-1-1 5 0,0 1-1 0,3-1 1 15,-3 0 0-15,1-1-4 0,-1-3 3 16,0 4-11-16,0-4 10 0,0 0 0 0,1 6 3 15,-1-6 0-15,0 0 8 0,0 0 0 0,0 0-3 0,0 0 6 16,0 0-9-16,0 0-1 0,0 0 1 0,7-13 1 16,-6 9 0-16,3-3-2 0,-3 1-1 15,2-1-2-15,-2 3 1 0,4-3 1 0,-1 1-2 16,0 0 2-16,0 3-2 0,-2-3-2 0,2 3 1 0,-1 0 2 16,-1 0-2-16,-2 3-1 0,4-4-1 15,1 3 2-15,-5 1-1 0,9 0 3 0,-9 0 0 0,12 2-1 16,-4-2-2-16,0 3-1 0,0-2 4 0,1 1 1 15,2 1-2-15,-2 0 2 0,0 0-3 0,1-1-2 16,-3 0-1-16,0 0 0 0,1 1 5 0,-3-2-2 16,0 0 2-16,3 0-9 0,-3 0 7 0,-5-1 3 15,8 4-3-15,-7-4-4 0,-1 0 6 0,6 1 0 0,-6-1-1 16,0 0-2-16,0 0 1 0,9-4-2 0,-5 2 2 16,-4 2 1-16,4-6-2 0,-3 3 3 15,2 0-3-15,-2-3 0 0,4 1 1 0,-5 0 1 0,4-4-3 16,1 1 2-16,-1 0-2 0,1-2 0 0,-1 0 5 15,3-1-3-15,-1 1-2 0,-1 0-1 0,1-2-2 16,-1 4 5-16,4-2-6 0,-5 2 3 0,0 0 3 16,1 3-1-16,-2 0 0 0,-1 0 0 0,1 3-32 15,-1-1-34-15,-2 3-37 0,5-3-62 0,-5 3-104 16,0 0-289-16,0 0 129 0</inkml:trace>
  <inkml:trace contextRef="#ctx0" brushRef="#br0" timeOffset="-161241.98">4320 8331 45 0,'0'-3'129'0,"0"3"-16"16,0 0-1-16,0 0-10 0,0 0-13 0,0-6 3 15,0 6-4-15,0 0-5 0,0 0-6 0,0 0 1 16,-4-4-12-16,4 4-6 0,0 0-5 0,0 0-5 16,0 0-1-16,-4-4-8 0,4 4 4 0,-5-1-6 0,5 1-5 15,0 0-5-15,-9-3-2 0,5 1-1 0,4 2-3 16,-6 0-1-16,6 0-4 0,-9 0-4 0,2-1 1 15,7 1 2-15,-11 0 0 0,3-1-3 0,8 1-3 16,-10 0-3-16,4 0-3 0,6 0 4 0,-16-3 0 16,10 3-1-16,0 0-2 0,6 0-2 0,-13 3 4 15,7-3-3-15,-2 0 1 0,8 0-1 0,-13 1 1 16,7 0-3-16,1-1 6 0,-3 0-5 0,3 2-1 16,-4-1-2-16,1 1-1 0,2-2 3 0,-2 0-2 15,-1 0 3-15,3 1-1 0,-2-1 0 0,-2 1-5 16,1-1 3-16,-3 0 0 0,4 0 2 0,0 3-4 0,0-3 1 15,-1 0 3-15,-2 0-3 0,0 0-2 0,1 0-1 16,-1 2 4-16,3 0-1 0,0-1 1 0,0 0-1 16,0-2 1-16,-1 2-3 0,1 0-2 0,-3 2 4 15,3-1-3-15,-1 0 1 0,2-2 2 0,0 3 1 16,1-3-2-16,-2 4 2 0,3-3-1 0,-4 1 1 16,5 0 3-16,-4-1-7 0,2 1 0 0,2 0 1 15,-2 2-1-15,2-3 4 0,-1 2-3 0,5-3 2 16,-8 4-7-16,6-1 7 0,-2-2 4 0,1 4-4 15,-3 0-2-15,3-1 2 0,-2 0 4 0,1 0-3 16,1 1-3-16,-1-2 3 0,-4 2-5 0,4 0 3 16,-1 0-2-16,0-2 0 0,0-1 6 0,0 3 0 15,-1-1-1-15,0 2 1 0,0-3-4 0,2 0 3 0,-1 4-4 16,-2-4 4-16,0 0-2 0,3 1 0 0,-1 2 5 16,-2-1-7-16,1-1 2 0,0 0-3 0,1 1 4 15,1-1-3-15,-1 0 3 0,1-2-4 0,0 3 1 16,0 0 1-16,-2-5 5 0,3 4-2 0,-1 1 1 15,2 0-1-15,-2-1-1 0,1-1-1 0,2 2 1 16,-3 0-5-16,3-4 6 0,1-1-3 0,-5 7 3 0,5-5-2 16,-4 2 2-16,4-1-2 0,-1 0 1 0,1 4 1 15,-3-2-1-15,3-2-5 0,-1 2 4 16,1 1-1-16,0-1 5 0,0 2-4 0,-2-2 1 0,0 1 1 16,2 0-4-16,0-1 4 0,0 1 2 0,0-2-2 15,0 2-1-15,-1 0-3 0,1-1 3 0,0 1 0 16,-1-2-19-16,1 0-2 0,0-4 0 0,1 9 6 15,-1-3 3-15,0-5 3 0,0 3-2 0,0 1-1 16,1-1 2-16,-1 0 1 0,0-4 11 0,4 6-11 16,-4-2 2-16,1-1-2 0,2 0 0 0,-3-3 5 15,0 7 6-15,1-4-3 0,1 2 0 0,-2-1 3 16,0 1-1-16,2-1 4 0,-1 0-3 0,3 1 0 16,-4-1-2-16,4-1-1 0,-3 2 4 0,0-1 0 0,2 1 2 15,-2-1 1-15,3 1 0 0,-3-2 0 0,2 2 2 16,-2 0 2-16,2-1-4 0,-2 0 0 0,4 0-1 15,-5 3-2-15,4-5 4 0,-3 2-1 0,3 1 2 16,-1-2-6-16,-2 1 5 0,3-1-5 0,-3 3 1 16,2-2 3-16,-2-1-4 0,-1 1 4 0,3-1-3 15,-1 1-3-15,-2-1 2 0,4 1 0 0,-4-4 0 16,4 6 1-16,-1-3-1 0,0 1-3 0,0-2 3 16,1 1-3-16,-2-1 5 0,2 3-7 0,-1-4 6 15,1 1-1-15,-1 3 2 0,2-1-3 0,-1-1 0 0,0 0-1 16,0-1 2-16,0 1-1 0,0-1 0 0,0 0 0 15,2 3 6-15,-1-3-3 0,1 1-2 0,-3 0 2 16,1-2-3-16,0 2 2 0,2-2-2 0,-1 3 7 16,-1-1-6-16,1-1 3 0,0 1-3 15,1-2-3-15,1 2-2 0,-1-2 6 0,-2 2 0 0,2 0-4 16,1-1 0-16,-1 1 1 0,-1-3 0 0,-1 2-1 16,2-2 1-16,1 3-1 0,3-2 5 0,-5 0-1 15,-1 1-2-15,4-1-2 0,-2 3 0 0,-1-4 4 16,-1 3-2-16,1-2-1 0,-5-1 0 0,9 0-3 15,-1 1 1-15,-3 2 2 0,0-2 2 0,0 0-1 16,1 1 1-16,0 0-3 0,1-2 4 0,-2 1-3 0,3 1 1 16,-3-2-3-16,4 3 3 0,1-3-4 15,-1 2 4-15,-1 0-2 0,1-2 0 0,2 0 3 0,-3 1-1 16,0 0 0-16,-1 0-3 0,1-1 1 0,-2 2 4 16,2 1-4-16,-2-2 0 0,2-1-1 0,-3 3 4 15,4-3-1-15,-4 0-1 0,3 1 7 0,-3 0-6 16,-1 0-4-16,1 1 1 0,4-2 4 0,-9 0-3 15,11-2 0-15,-4 2 1 0,-7 0 0 0,12-1 3 16,-5-1 3-16,-2 0-3 0,2 1-2 0,0 1 3 16,-1-1 0-16,1 0-3 0,-2-3 2 0,2 3-1 15,0 0-1-15,-1 0-1 0,2 1 4 0,-3 0-3 16,4 0 0-16,-9 0 2 0,13-4-1 0,-8 4 0 0,0 0-6 16,0-3 5-16,-5 3 0 0,14 0 0 15,-6-2 1-15,0 1-2 0,-2-1 3 0,2 0-5 16,-2 2 2-16,2-1 3 0,-2 0-5 0,2 0 1 0,-3-1 2 15,3 1-4-15,-2 1-2 0,3-1 6 0,-3 1-1 16,1 0-2-16,-1-3 3 0,0 3-1 0,1-3 1 16,-7 3 0-16,11-1-3 0,-4 0 4 0,-1-1-3 15,-6 2 0-15,10 0 0 0,-2 0-1 0,-3-1 2 16,1 0 2-16,1 0-5 0,-2-1 4 0,0 0-1 16,3 2 2-16,-2-3 3 0,2 1 1 0,-3-3 1 15,0 4-1-15,0-3-1 0,4 3 0 0,-5-2-4 16,4 1 1-16,-2-1 0 0,1 0 1 0,-3 1 0 15,2-1-2-15,0 2 4 0,-2-2-3 0,2 0 0 16,1-1-2-16,-2 1 0 0,0 0-1 0,-1-2 4 16,1 2-3-16,-1 1 1 0,1-2 2 0,0-1-3 15,-1 1 2-15,1 1 6 0,-1-2-6 0,-2 1-1 0,2 1 2 16,0-2 0-16,-1 0-1 0,1 1 0 16,-2 0 1-16,0-2-1 0,1 2 4 0,0 0-4 0,-2-4 2 15,1 3-2-15,1-1 0 0,-3 0 0 0,1 0 6 16,1 0-1-16,0 0-2 0,-2-1 3 0,0-1-4 15,0 2 4-15,1-2-1 0,-1-2-3 0,0 3 1 16,0-2-1-16,0 0-1 0,0 1 0 0,-1-1 4 16,1 0-2-16,-2 2 3 0,0-3-1 0,1 3-4 0,0 0 4 15,-1 1-4-15,1-5-1 0,-1 6 0 16,0-2-1-16,1 0-2 0,-2-3 2 0,1 1-1 16,-1 1 1-16,0-2-3 0,-1 0 2 0,0 3 0 0,0-5-1 15,1 2 1-15,-2-2 2 0,-1 0-1 0,-2 2 0 16,1 0-2-16,-4-1 2 0,-1-4 1 0,-1 5 0 15,-1-3-1-15,0 0-1 0,1 0 7 0,-1 4 1 16,-3-3-3-16,2 2 0 0,2 1 0 0,-5 1-1 16,3 1 1-16,-2 2 1 0,-2-3-3 15,2 7-1-15,-2-2 0 0,0 0-1 0,0 1 0 0,0 2-2 16,1 0 2-16,4 0 1 0,-2 2 0 0,3-2-2 16,1 3-1-16,-1-3-17 0,6 2-28 0,1-1-31 15,1 0-29-15,4 3-39 0,1-4-199 0,0 0-369 16,9 5 164-16</inkml:trace>
  <inkml:trace contextRef="#ctx0" brushRef="#br0" timeOffset="-158809.15">4743 8576 5 0,'0'0'135'0,"0"0"-7"0,0 0-10 0,0 0-11 16,0 0-10-16,0 0-6 0,-4-2-9 0,4 2-13 0,0 0 1 15,0 0-7-15,0 0-7 0,0 0-5 0,0 0-8 16,0 0-6-16,0 0 7 0,0 0-8 16,0 0 1-16,0 0-3 0,0 0 2 0,0 0-5 0,0 0-6 15,0 0 5-15,0 0-3 0,0 0-4 0,0 0-1 16,0 0 0-16,0 0-3 0,0 0-2 0,0 0-4 16,0 0 3-16,0 0-7 0,0 0 5 0,0 0-3 15,0 0-4-15,0 0 6 0,0 0-9 0,0 0 5 16,0 0-5-16,0 0 2 0,0 0 3 0,0 0 1 15,0 0 1-15,0 0 2 0,0 0 1 0,0 0-1 16,0 0 3-16,0 0 2 0,0 0 0 0,0 0 2 16,0 0 4-16,0 0 4 0,0 0-1 0,0 0-1 0,0 0-1 15,0 0-2-15,0 0 5 0,0 0-5 16,0 0 2-16,0 0-5 0,0 0 6 0,0 0-4 0,0 0 1 16,0 0-7-16,0 0 2 0,0 0 1 0,0 0-1 15,0 0-4-15,0 0-3 0,0 0 1 0,0 0-2 16,0 0 1-16,0 0 2 0,0 0-5 0,0 0-2 15,0 0-1-15,22 3 5 0,-16-3-2 0,1 3-5 16,-1-2 3-16,3 0 0 0,1 2-1 0,4-2 4 0,-2 2-3 16,-1-1-3-16,2 0 4 0,-2 1-1 0,3-2-4 15,-2 0 4-15,2 2-2 0,-3-1-1 0,2-2-1 16,0 3 2-16,1-1-2 0,0-1-1 0,-2 0 4 16,2 2 0-16,-3-3 1 0,5 1 0 0,-2-1 1 15,-2 1 0-15,2-1 3 0,4-1-8 0,-2 2 8 16,2-2-3-16,-1 1 0 0,0-1 3 0,1 1-3 15,1 1 1-15,-2-1-4 0,2 0 2 0,-2-1-1 0,-2 1 0 16,2-2 0-16,0 2-1 0,1 2-1 16,0-5-1-16,-5 2 1 0,1 1 3 0,1 0-2 15,-2-3-1-15,-3 3-2 0,4-3 2 0,-1 3 0 16,0-2-1-16,-3 0 0 0,3 1 0 0,0 0 2 16,-3 0 0-16,1-1-1 0,0 0 0 0,-2 2-2 0,-2-1 0 15,1 0-2-15,0 1-6 0,2-4 13 0,-5 4-6 16,2 0 2-16,0 0-3 0,-7 0 2 0,14 0 1 15,-8-1 0-15,2 2-2 0,-8-1 0 0,10-1 3 16,-10 1-2-16,9-1 0 0,0 1-1 0,-4 1 1 16,-5-1 2-16,9-1 0 0,-2-1-3 0,-7 2 0 0,0 0 3 15,10 0 0-15,-10 0-6 0,0 0 4 16,5-1 5-16,-5 1-1 0,0 0 2 0,0 0 0 16,5-1-1-16,-5 1 0 0,0 0-1 0,0 0 1 0,0 0-1 15,0 0-2-15,0 0-3 0,0 0 3 16,0 0-1-16,0 0 2 0,0 0-1 0,0 0-1 0,0 0 1 15,0 0-2-15,0 0 5 0,0 0-7 16,8 0 1-16,-8 0-14 0,0 0-21 0,0 0-41 0,0 0-30 16,0 0-46-16,2-3-227 0,-2 3-409 0,0 0 181 15</inkml:trace>
  <inkml:trace contextRef="#ctx0" brushRef="#br0" timeOffset="-158042.91">5515 8477 123 0,'0'0'178'0,"0"0"-15"15,0 0-19-15,0 0-10 0,0 0-15 0,0 0-15 16,0 0-12-16,0 0-7 0,-3 1-7 0,3-1-7 15,0 0-9-15,0 0-8 0,0 0-4 0,0 0-7 16,0 0 0-16,0 0-5 0,6 7-4 0,-6-7-5 16,3 2 4-16,-3-2-4 0,4 4-7 0,-4-4 6 15,4 3-7-15,-4-3 1 0,4 1-5 0,-4-1 0 16,8 2 2-16,-8-2-10 0,7 2 8 0,-7-2-5 16,8 2-1-16,-5 1 0 0,3 0-3 0,-3-2 3 0,4 4-3 15,-4-3 1-15,5 3-3 0,-4-1-1 16,0 0-1-16,1-1-11 0,4 3 15 0,-4-3 1 0,-4 2-4 15,6-2-1-15,-6 2-1 0,4-1 2 0,-2-1-2 16,-1-1 3-16,-2-2-4 0,4 5 3 0,-4-1-4 16,0-4 5-16,4 3-2 0,-4 0 6 0,1 0 4 15,-1 1 10-15,0 1 3 0,0-1 1 0,-1 0-1 16,-2 0 0-16,2 1 1 0,-3 0 3 0,-1 2-3 16,0-1 7-16,4 2-2 0,-7-1-4 0,4 1-3 15,0-4-3-15,-2 4-1 0,1-2-5 0,-2-2 9 0,5 3-4 16,-2-2-2-16,0-1-5 0,2-1-1 0,-1 1 1 15,-1-1 0-15,4-3-1 0,-3 3 0 16,1 1-4-16,0-2 3 0,2-2-7 0,0 0 5 0,0 0-2 16,-3 6-4-16,3-6-30 0,0 0-38 0,0 3-42 15,0-3-65-15,0 0-212 0,0 0-415 0,4-13 184 16</inkml:trace>
  <inkml:trace contextRef="#ctx0" brushRef="#br0" timeOffset="-149682.29">5254 8797 59 0,'0'0'176'0,"0"-7"-14"0,0 7-17 0,-1-5-10 16,-1 2-2-16,1-1-13 0,1 4-15 0,-5-5-7 15,4 2-5-15,1 3-3 0,-4-5 2 0,-1 1-5 0,4 1 0 16,-2-2-9-16,3 5-1 0,-6-4-5 16,2 2-6-16,0 1-7 0,0-3-2 0,4 4-1 0,-9-3-9 15,7 0-3-15,-5 2-6 0,2 0-4 16,5 1-4-16,-9 0-1 0,0 0-4 0,3 1-2 0,-6 3-3 16,2-2 0-16,-1 1-1 0,0 0-4 0,-3 1-2 15,3 1-3-15,0-1 1 0,0 4-1 0,-1-4 0 16,1 2-2-16,2 1 0 0,-1-1-1 0,0 2 2 15,2-1-3-15,2 1 0 0,-2-3-1 0,4 4-2 16,-1-2-2-16,0 2 1 0,4 1 1 0,-2-4 1 0,3 5-3 16,0-3 2-16,0 2 0 0,3-1 0 0,-2 1-3 15,2-3 3-15,-1 3-3 0,3 0-2 0,-2-3 5 16,-2-2-2-16,4 4 0 0,0-1 1 0,-1-3 1 16,2 2-1-16,1-1 2 0,-2-2-4 0,3 2 2 15,-1-3 3-15,2 2-2 0,1-2 1 0,6 1 1 16,-2-1-5-16,-1-3 4 0,4 2 1 0,0-2 0 15,1 0-2-15,1-2 0 0,-7 2 0 0,-1-2 2 16,3 1 0-16,-1 1-1 0,0-2-1 0,-2 0 1 16,-2 1 0-16,0-3-1 0,-3 1 0 0,1 1 0 15,-3-3 0-15,1 2-2 0,0 0 6 0,-3 2 4 16,1-5 0-16,-2 1 0 0,-1 1-1 0,2 2-3 0,-2 2 2 16,0-7-1-16,0 7-4 0,0-5 3 15,0 5-3-15,-2-5 0 0,2 5 0 0,-2 0-3 0,2 0 1 16,0 0-3-16,0 0 2 0,0 0 0 0,0 0-5 15,0 0 4-15,0 0-1 0,0 0 3 0,-5 10-3 16,2-6 1-16,3-4 0 0,0 5-3 0,0 2 3 16,3-2 3-16,-3-1-1 0,1 0-2 0,0 3 2 15,0-1-1-15,2 0 2 0,-2-1-3 0,2 1-1 16,-1 0 2-16,1-2-1 0,2 1 0 0,-1 0-1 16,2-2 1-16,-1 1 2 0,3 0 1 0,-1-3-4 15,5 2 4-15,-4-5-1 0,1 2 2 0,2-1 0 0,1-1-2 16,-2-2 0-16,-1 1-2 0,0 0 2 0,-1-2 0 15,-3 1 0-15,0 1 0 0,2-2-1 16,-4-2-1-16,1 2-3 0,-4-2 5 0,3 1-1 0,-6-1 1 16,3 2-1-16,-1-1-2 0,-2-1 0 0,0 2-2 15,1-2 4-15,-4 1-1 0,1 2 1 0,-2-3-3 16,2 2 3-16,0 2 0 0,-4-1-1 0,0 2 0 16,-1-1 2-16,-3 2-2 0,4-1 2 0,-4 2-3 15,1 2 0-15,1 1 3 0,1-2-2 0,1 3 1 16,-2-2 2-16,2 1-1 0,0-2-3 0,2 2 2 15,0 1-6-15,0 0 5 0,0 0-3 0,-1 2-30 16,3 1-29-16,0-5-37 0,-4 2-44 0,5 2-80 0,1-1-142 16,2-3-396-16,1-2 175 0</inkml:trace>
  <inkml:trace contextRef="#ctx0" brushRef="#br0" timeOffset="-148884.48">5541 8899 83 0,'0'0'164'0,"0"0"-12"15,0 0-11-15,-8 5-13 0,8-5-13 0,-2 4-11 16,2-4-7-16,-1 5-10 0,1-3-7 0,0-2-7 16,0 8-3-16,1-4-4 0,1 1-8 0,-1-1-3 15,0 3-6-15,2-1-4 0,0-1-2 0,-1 2-9 16,0 0 6-16,1 0-3 0,-1-1-11 0,2-1 1 16,-2 1-2-16,0-1 1 0,-1 1-6 0,2-2 0 15,-2-1-1-15,3-1-3 0,-4-2 1 0,0 7 3 0,0-7 19 16,1 3 12-16,-1-3 1 0,0 0-3 15,0 0-5-15,0 0-1 0,0 0-8 0,0 0-1 16,0 0-7-16,9-12 1 0,-5 9-6 0,-4-1 0 0,0 4-3 16,4-6-3-16,-3 2-1 0,3-1-2 15,-4 2 2-15,4 0-2 0,-3-1-6 0,3 1 3 16,1-3-1-16,-4 2 1 0,3 3-3 0,0-2-3 0,-3-4 5 16,3 5-1-16,0-1-4 0,0 1-5 0,0-3 2 15,-2 2 5-15,2-1-3 0,1 1-3 0,-2 1 6 16,1 0-2-16,-4 2-2 0,6-1-1 0,-6 1-6 15,0 0 8-15,13 3-4 0,-8-1 2 0,-1 2-4 16,-1 0 4-16,1 3-2 0,2-5 0 0,0 5 0 0,-4-2 2 16,0 0-1-16,1 2 1 0,1 1 2 0,0-4-3 15,0 1 1-15,0 0 0 0,-2 0 0 0,1-2 0 16,-1 1 0-16,0-1-1 0,-1 1 0 0,0 1 0 16,1-3-2-16,-2-2 4 0,2 3 0 0,-2-3 3 15,0 0 4-15,1 3 1 0,-1-3 0 0,0 0 0 16,0 0-2-16,0 0 3 0,0 0-2 0,0 0-5 15,2-10 1-15,-2 10 1 0,0-9-2 0,2 4 1 16,0 0-1-16,-1-1-1 0,3 0 2 0,-2 1 0 16,4 0-4-16,-2-2 1 0,3 2 1 0,-3-2 0 15,3-1-4-15,-3 3 2 0,5 1-3 0,-4-1 2 0,-1 2-3 16,1 1 4-16,-1-2 0 0,0 1 0 0,-2 2-5 16,-2 1 1-16,4-4 1 0,-4 4-3 0,0 0 3 15,0 0 1-15,10 7 1 0,-7-4 1 0,1 0-2 16,0 1 2-16,-2 1-2 0,3 2-1 0,-2-3 4 15,-2 2-1-15,4 2-1 0,-1 0 1 0,0 0 0 16,-1-4 1-16,2 1-2 0,-1 2-1 0,-1-2 3 16,4 0-3-16,-4-2 0 0,-1 0 2 0,2 1-1 15,-1 0 0-15,1-1 3 0,-1-2 0 0,-3-1-4 16,7 1-12-16,-7-1-22 0,0 0-25 0,0 0-25 16,4-5-34-16,-5 0-31 0,1-1-220 0,-3 3-402 0,3-4 178 15</inkml:trace>
  <inkml:trace contextRef="#ctx0" brushRef="#br0" timeOffset="-148284.14">6000 8815 133 0,'-2'-1'156'0,"2"1"-15"0,0 0-8 15,0 0-12-15,-2 12-7 0,2-6-5 0,2 0-9 0,0 5-9 16,-1-2-4-16,2 2-10 0,0 1-7 0,0 3-7 16,3 0 1-16,0 1-14 0,0 1 7 0,-2 0-1 15,0 3-4-15,1-6-3 0,-1 3-3 0,1 1 5 16,-2-2-7-16,-1 2-5 0,3-1 3 0,-1 1-1 16,-1-1-6-16,-1 2-1 0,1-1-9 0,-2 1 2 15,-1-2 1-15,0-2 0 0,0-4-6 0,0 1-3 16,0 0 3-16,0-2-9 0,0 1 3 0,0-6 2 15,0 1-2-15,0 1-2 0,0-2-1 0,0-2-3 16,0 1 4-16,0-4-2 0,0 4-1 0,0-4-4 16,0 0-1-16,0 0-28 0,-9-9-5 0,5 5-11 15,-3-8-16-15,0 2-8 0,2-2-17 0,-4-3-5 16,0-3 8-16,2 1 3 0,0-1 9 0,-1 1 1 0,1 0 1 16,-1 0 14-16,4 0 9 0,0 0 4 0,3 1 14 15,-3 3 4-15,6 1 11 0,-2 0 6 0,2 1 4 16,1 0-2-16,1-1 7 0,2 3 9 0,0-3 0 15,2 4-2-15,1-2 0 0,0 3 2 0,2-1 2 16,1 2 3-16,2 1-4 0,-4-1-4 0,3 2-3 16,-3 3 3-16,-1 0-6 0,0-2-1 0,-1 3-2 15,-1 0 3-15,0 1 2 0,-2 2-6 0,-1 1 2 16,-2-2-1-16,0 4-2 0,-1 0 5 0,-1-1 5 16,-1 2 2-16,-1 0 6 0,0 0 2 0,-2 0 4 0,1-2 3 15,1 1 0-15,-2 0 2 0,0-2 1 0,-1 3-1 16,1-3-1-16,0 1-10 0,1 0 5 0,0-3-2 15,-2 2 2-15,1 0-1 0,0-2-1 0,-1 1-2 16,-1-3-3-16,6 0-2 0,-9 3-3 0,9-3 2 16,-12 0-13-16,6 0-11 0,6 0-24 0,-9 0-29 15,5-3-32-15,-1 2-48 0,2-3-194 0,2-1-361 16,1 0 159-16</inkml:trace>
  <inkml:trace contextRef="#ctx0" brushRef="#br0" timeOffset="-147801.08">6221 8965 70 0,'0'0'234'15,"0"0"-18"-15,0 0-18 0,0 0-17 0,0 0-21 0,0 0-12 16,8 3-18-16,-8-3-12 0,15 0-16 16,-6-2-9-16,4 1-6 0,-3 0-6 0,3-2-12 15,0 3-2-15,0-4-8 0,-1 1-7 0,1 0-3 16,-1-1-7-16,-1 0-7 0,-2 0 0 0,-1 0-2 16,-2 1 0-16,2-1-3 0,-3 1 2 0,-3-3 4 0,1 2-5 15,0 2-2-15,-3-5-3 0,0 7-4 0,-3-5-3 16,-1 2-2-16,0 1 0 0,-1 0-3 0,5 2-3 15,-15 2 0-15,5-1-2 0,0 1 1 0,1 0-1 16,-1 3-5-16,0-2 2 0,3-1-2 0,-1 2 1 16,3-1 2-16,-4 2-11 0,5 0 9 0,-1-1-4 15,1 1 2-15,0 1 0 0,2-2-2 0,-1 1 4 16,-1 0-5-16,3 2 3 0,1-2 0 0,0 1-2 16,1 1 2-16,-1-3 1 0,3 3-1 0,-2-2 0 0,2 0-1 15,-1-1 3-15,2-3-2 0,0 1-2 0,4 1 2 16,-2-2 0-16,3-1-1 0,0 0-2 0,5-1 0 15,-2 0 1-15,-1-1 2 0,3 0-11 0,-1 1-20 16,0-3-16-16,-1-1-21 0,6 0-21 0,-5-1-11 16,-2 1-28-16,6-6-31 0,-4 5-193 0,-3-5-376 15,6 1 166-15</inkml:trace>
  <inkml:trace contextRef="#ctx0" brushRef="#br0" timeOffset="-147483.87">6518 8713 62 0,'-8'-1'197'0,"8"1"-14"0,0 0-14 0,0 0-16 16,0 0-13-16,0 0-14 0,0 0-12 0,0 0-13 16,-1 5-6-16,1-5-5 0,1 8-11 0,-1-3 3 15,0 1-1-15,0 1-2 0,4 3-4 0,-4-2-4 16,1 3-7-16,2-1-6 0,-2 2-4 0,3-2-2 15,-3 2-3-15,2 3-4 0,2-4-3 0,-1 4-3 16,0 0-4-16,2-1-5 0,-2-1 0 0,-1-1-4 16,1 0-2-16,1 4-1 0,-2-6-2 0,1 5-10 0,2-6 7 15,-3 3-12-15,1 0 9 0,-3-2 0 0,0 2 0 16,-1-5-4-16,1-1-2 0,1 0-2 0,-2-1 4 16,0 0-13-16,0 0-10 0,0-2-23 0,0-3-39 15,-4 3-25-15,4-3-34 0,0 0-42 0,0 0-172 16,-7-12-375-16,5 6 167 0</inkml:trace>
  <inkml:trace contextRef="#ctx0" brushRef="#br0" timeOffset="-147243.14">6556 8964 20 0,'1'-3'165'0,"-1"3"-11"15,3-7-13-15,2 5-8 0,0-1-6 0,3 1-12 0,-2 2-7 16,1-4-12-16,-1 3-5 0,5-1-8 16,-3 1-2-16,0 1-7 0,3-3-8 0,-2 3-3 0,2-1-6 15,-5 1-7-15,4 1-4 0,-5-1-7 0,4 1-6 16,-4 1-5-16,3-2-1 0,-3 3-4 15,-1-2 6-15,1 3-4 0,-4-4 2 0,3 2-1 0,0 2-2 16,0-1 4-16,-4-3 3 0,2 8 1 0,-2-6 2 16,0-2-4-16,0 5-4 0,3-1 2 0,-3-4-4 15,0 6-6-15,0-2 2 0,0-4-1 0,1 3-1 16,-1-3-4-16,0 6 1 0,0-3-9 0,0-3 6 16,0 0-3-16,0 0-7 0,0 0-23 0,0 0-48 0,0 0-53 15,0 0-230-15,0 0-379 0,-10-11 168 16</inkml:trace>
  <inkml:trace contextRef="#ctx0" brushRef="#br0" timeOffset="-147060.43">6661 8809 123 0,'-4'-5'238'0,"4"5"-5"0,-2-5-14 0,2 5-17 15,-4-2-18-15,4 2-20 0,0 0-15 0,0 0-17 16,0 0-13-16,0 0-14 0,0 0-5 0,0 0-14 15,0 0-6-15,0 0-11 0,0 0-5 0,20 6-7 16,-15-3-11-16,0 0-34 0,-1-1-46 0,0 1-62 16,2-2-67-16,-6-1-186 0,8 1-376 0,-8-1 166 15</inkml:trace>
  <inkml:trace contextRef="#ctx0" brushRef="#br0" timeOffset="-146717.41">6846 8734 72 0,'0'0'202'0,"0"0"-23"0,0 0-19 0,0 0-11 16,0 0-14-16,0 0-7 0,0 0-5 0,0 0-5 0,0 0-7 15,9 9-5-15,-4-5-12 0,-4 0-6 0,3-2-8 16,0 5-4-16,1-2-5 0,2 2-7 0,-1 2 1 15,-1 0-9-15,-1 0-2 0,1 6-6 0,-1-5-4 16,2 1-2-16,-1 4-6 0,-2 0-2 0,2 1-2 16,-2 0-5-16,-3 0-3 0,0-4 1 0,1 5-3 15,-1-6-1-15,0 1-4 0,0 1-3 0,0-5 0 16,0 3 3-16,0-5-6 0,0 1-4 0,0-1 3 16,0-3 1-16,0 2 0 0,0 0-1 0,0-5-8 15,-1 3-14-15,1-3-30 0,-8 0-25 0,8 0-37 16,0 0-18-16,-9-7-61 0,4 3-164 0,-3-4-376 15,4-2 167-15</inkml:trace>
  <inkml:trace contextRef="#ctx0" brushRef="#br0" timeOffset="-146458.92">6873 8891 94 0,'0'0'156'0,"10"-2"-15"0,-1-1-12 15,0 1-10-15,1-2-8 0,2 3-10 0,-2-1-4 16,3 1-6-16,0 1-14 0,-2 1-1 0,3 1-10 15,-5-2-4-15,2 2-12 0,-1 3-4 0,1-3 0 16,-3 1-3-16,-2 2-5 0,-1 0-2 0,0 0 1 16,-1 0-8-16,0-1 7 0,4 6-3 0,-6-3 6 0,2 1 6 15,-1-1-5-15,-1-2-4 0,-1 4 1 16,2-5-11-16,-2 0 1 0,3 2-4 0,-4 0 0 0,1-4-1 16,3 1 2-16,-4-3-4 0,0 7 0 0,1-5-4 15,-1-2 9-15,0 0 7 0,0 0 0 0,0 0-7 16,0 0-3-16,0 0 0 0,0 0-9 0,0 0-33 15,0 0-44-15,-11-10-59 0,7 6-223 0,-4-7-376 16,2 5 167-16</inkml:trace>
  <inkml:trace contextRef="#ctx0" brushRef="#br0" timeOffset="-146257.78">6946 8770 194 0,'0'0'197'0,"0"0"-22"0,0 0-12 0,0 0-16 15,0 0-18-15,0 0-11 0,10-2-11 0,-10 2-14 16,0 0-5-16,13 5-14 0,-8-3-26 0,-1 1-36 16,0-3-37-16,1 3-50 0,0-2-167 0,1-1-260 15,-1 3 116-15</inkml:trace>
  <inkml:trace contextRef="#ctx0" brushRef="#br0" timeOffset="-145668.16">7172 8901 72 0,'3'3'181'0,"-1"2"4"0,2 0-17 0,-3-1-10 16,3 1-19-16,-1-1-7 0,0 1-13 0,0 0-4 15,2 1-5-15,-1-2-1 0,-1 0-11 0,1-2-6 0,2 3-5 16,-4-2-8-16,3 0-1 0,2-2-8 16,-3-1-3-16,-4 0-6 0,12 0-5 0,-7-1-7 0,2-2-12 15,-2-2 7-15,0 0-5 0,0 1-5 0,0-4-4 16,-1 1-4-16,-1 1-3 0,3-2 1 16,-6 0-6-16,3 2 1 0,-1 1-6 0,3 0 1 0,-4 1 1 15,2 0-3-15,-3 0-1 0,1 1-2 0,3-1-4 16,-4 4 4-16,4-3-2 0,-4 3-3 0,5-1-1 15,-5 1 2-15,5-2 1 0,-5 2-1 0,13 2-4 16,-13-2 4-16,10 0-4 0,-3 1 1 0,0 1 0 16,1-2-1-16,-3 0 2 0,4 0 0 0,0 0 0 15,-1-2 0-15,2 1 2 0,0-1-1 0,2 2-2 16,-3-4 0-16,2 2 0 0,1-1-1 0,-7 1 0 0,2 1-3 16,0-3 5-16,-1-1-2 0,-1 1 0 0,-1 0-2 15,-1-1 3-15,-1 1-4 0,0 1 6 0,0-1-2 16,-2-2 1-16,0 6-5 0,0-4 6 0,0 4-3 15,0-6 2-15,0 6-1 0,-5-4 1 0,5 4-7 16,-4-2 7-16,4 2 1 0,-12 0-2 0,12 0 1 16,-10 4-1-16,4-1 0 0,0-1 0 0,-2 1 1 15,0-1-6-15,3 2 6 0,-1 1-1 0,2 1-2 16,-5-2-3-16,4 1-1 0,0-1 2 0,0 2 6 0,1 1-3 16,0-2 1-16,0 2-2 0,4 1 2 15,-3 1-1-15,3 1 0 0,0-3 1 0,3 3 0 0,-3-1 2 16,4 1 1-16,1 1-2 0,2-3 2 0,-2 5-2 15,2-6 0-15,1 4 2 0,1-3-2 0,1 1 1 16,-1-1-2-16,3-1-16 0,0 1-50 0,-3-3-61 16,0 0-100-16,3-1-164 0,-6-1-422 0,0-1 186 15</inkml:trace>
  <inkml:trace contextRef="#ctx0" brushRef="#br0" timeOffset="-144851.46">6833 9231 96 0,'0'0'157'16,"-3"-1"-15"-16,3 1-11 0,0 0-16 0,-10 2-8 16,4 1-9-16,2 1-8 0,-1 1-11 0,1 0-3 0,-1 2-1 15,1 2 8-15,2 2 4 0,-4-1-4 0,2 3 8 16,-1 2-8-16,1 0-3 0,0-2-5 0,0 3-7 15,0-1-4-15,3 2-7 0,-4-2-5 0,5-2-5 16,0 0-5-16,0-1-3 0,0-1-5 0,0 2-3 16,4-6 0-16,-4 3-3 0,1-3-4 0,-1-2 2 15,0 2-2-15,1-4 11 0,-1 0 5 0,0-3-3 16,4 1-2-16,-4-1-3 0,9-4-1 0,-5-2-8 16,2-3 2-16,1 1-6 0,-2-3 4 0,0 0-3 0,0-5-4 15,-1-1 2-15,-2 0-4 0,1-1-2 0,1-3-1 16,-2 3-1-16,-2 0-1 0,0-1 0 0,1 2-3 15,-1 2 2-15,2-2 0 0,-4 6-2 0,2 1-1 16,-1 2-1-16,0 1 4 0,-3 2 0 0,4 0-1 16,0 1 0-16,-1-1 3 0,0 1-3 0,1 4-1 15,0-6-1-15,0 6-6 0,0-4-1 0,0 4 5 16,0 0 0-16,0 0-1 0,1-5 1 0,-1 5-1 16,0 0-1-16,0 0-1 0,0 0 1 0,0 0 0 15,0 0 2-15,0 0 0 0,-1 15-2 0,1-9 0 16,0 0-2-16,1 4 6 0,-1-1-3 0,4 2-1 0,-2 2 0 15,1-1 1-15,-1 2-1 0,4 4 1 0,-3-2 0 16,3 1-1-16,1 1 3 0,-2-2-9 0,0-1 6 16,0 1 1-16,1-1 1 0,0-1 0 0,0-4-8 15,-2 2 4-15,3 0 5 0,-1-4-2 0,-1 1 1 16,-1-1 0-16,2 1-3 0,-2-3 6 0,0-2-1 16,1 1-2-16,-1-2 3 0,1 1-4 0,-1-2-17 15,-4-2-40-15,5 0-53 0,-5 0-63 0,0 0-255 0,0-10-461 16,-1 4 205-16</inkml:trace>
  <inkml:trace contextRef="#ctx0" brushRef="#br0" timeOffset="-144651.92">6727 9447 131 0,'4'-4'195'16,"4"-3"-18"-16,0 3-16 0,2-4-5 0,0 2-11 15,1 2-14-15,2 0-11 0,-1-3-13 0,2 3-7 16,-1-1-9-16,-2 3-12 0,2-1-9 0,-3 2-5 0,0 0-6 16,-1 1-7-16,-2 1-8 0,0 0-10 0,1 0-24 15,1 1-32-15,-3 0-21 0,3 1-25 0,0-1-43 16,0 2-170-16,-1-1-304 0,2-2 135 0</inkml:trace>
  <inkml:trace contextRef="#ctx0" brushRef="#br0" timeOffset="-144117.52">7199 9394 44 0,'-5'-5'202'0,"1"3"-10"0,0 0-16 0,0-1-13 16,4 3-9-16,-10-5-14 0,6 4-12 16,-1 0-11-16,-3 1-13 0,8 0-7 0,-15 2-15 0,6 1-5 15,-3-1-5-15,2 3-10 0,1 0-6 0,0 0-2 16,1-1-9-16,1 2-4 0,2-2-2 0,1 3-6 15,-1-1 2-15,0 2-3 0,1-3-5 0,2 3 0 16,0-3 1-16,1 0-3 0,0 1 0 0,2 0-3 16,0-1 0-16,2-1 2 0,-2 1-3 0,3-2-5 0,1 1-2 15,1-3 3-15,2 1-6 0,2-4 2 16,3 2-1-16,-3-3-3 0,8-2-1 0,-2-2 1 16,0 2 0-16,1-3-2 0,-2 0-3 0,1-2 2 0,-1 0-1 15,-4-2 0-15,-2 2-2 0,-1 1 2 0,0-1 0 16,-3-1-4-16,0 1 3 0,1-1 9 0,-2 1-3 15,-3-1 5-15,-1 1 0 0,-1 0 2 0,0-1 5 16,-1 3-2-16,0 0 1 0,-4-1 1 0,2 2-3 16,-1 0 0-16,-1 2-2 0,0-2 1 0,-3-1 1 15,3 3-2-15,-1-3-1 0,-2 3-4 0,-1-1 2 16,0 1-1-16,1 0-1 0,-2 1-2 0,4 2 1 16,-2-1-1-16,4 0 2 0,-4 1-4 0,4 0 0 15,0 1 0-15,5 1-1 0,-9 0-5 0,9 0 1 16,-9 3 1-16,5 0 0 0,3 1 1 0,-3 2-2 0,4 0 1 15,0 0 0-15,0 3-1 0,1-1-2 0,2 2 2 16,-2 2-1-16,3-1 0 0,2 3 1 0,-2-1-6 16,1 0 5-16,2 2 0 0,-1-3 0 0,3 4 1 15,-1-2 0-15,-2-2 1 0,1 0-1 0,-1-2-3 16,-1-1 4-16,1 1-1 0,2 1 0 0,0-1-2 16,1-4-3-16,0 2-33 0,-2-2-41 0,5-1-66 15,-2-5-85-15,0 2-194 0,2-2-455 0,-2 2 202 0</inkml:trace>
  <inkml:trace contextRef="#ctx0" brushRef="#br0" timeOffset="-143744.62">7357 9405 157 0,'0'0'178'0,"0"0"-21"0,0 0-7 16,-5 6-16-16,8-2-8 0,-3-4-6 0,1 11-13 0,0-5-3 16,2-1-13-16,2 3-10 0,-4-3 4 0,3 2-4 15,-3-2-5-15,3 2-3 0,0-4-9 0,1 2-5 16,-1 0 0-16,3-1-7 0,3-2-4 0,-1-1-2 16,2 1-2-16,-1-2-11 0,2-2-3 0,-2-1 0 15,0-1 1-15,-1-1-3 0,1 0-9 0,-1-1 3 16,-1-2-4-16,0 3-1 0,-1-3-3 0,0 1-3 15,-5 2 0-15,2 0 3 0,-3-2 3 0,2 1 6 16,-3 2-6-16,1-1 4 0,-2 0-6 0,-2 1 1 16,2 0-4-16,-3 0 1 0,2 0-4 0,-1 1 2 0,-1 1-3 15,2-1-1-15,-3 1 2 0,5 2-1 0,-8-4-1 16,8 4 0-16,-1-3-1 0,1 3-2 16,-5-3-12-16,5 3-26 0,-3-2-41 0,3 2-48 0,0 0-61 15,9-4-176-15,-4 1-389 0,-5 3 172 0</inkml:trace>
  <inkml:trace contextRef="#ctx0" brushRef="#br0" timeOffset="-142992.72">7613 9389 156 0,'-4'4'156'0,"-2"0"-10"0,1-2-13 0,1 2-18 0,-3 2 0 15,6 0-8-15,-3-1-9 0,3 1-12 0,-3-1 1 16,0 0-1-16,3 2-11 0,0-2-8 0,-2 0 6 16,3-3-3-16,0 4-3 0,3-2 2 0,-2 0-7 15,-1-4-8-15,6 3-1 0,1-3-8 0,-2 0-7 16,0 2 0-16,5-4-4 0,-4 2-2 0,3 0-3 0,1-3-3 16,1 3-1-16,-3-3-8 0,-1 1 2 15,-2 0-5-15,3 1 1 0,-2-3-3 0,-6 4 1 16,9 0-3-16,-9 0-3 0,8 0 2 0,-8 0-4 0,8 0 1 15,-5 1-1-15,0 3-2 0,1-1 0 0,-1-1 0 16,2 2 0-16,-3-3 1 0,3 3 1 0,2 1 4 16,-1-3-7-16,0 1 0 0,3-1 2 0,2-1 1 15,0 1 0-15,3-4 0 0,-1 2 0 0,-1-3 2 16,1 0-2-16,2-1-1 0,-4-3 1 0,2 4 1 16,-1-2-3-16,-1-2-2 0,-3 3 1 0,1-1 2 15,-5 0 3-15,3 0 5 0,-3 2 7 0,-2 0 2 0,2-1 0 16,-3 2-2-16,-1 2-2 0,6-3-1 15,-6 3-5-15,0 0 2 0,0 0-1 0,0 0-4 0,0 0 2 16,0 0-2-16,0 12 0 0,0-12-3 0,1 5 2 16,0-2 1-16,4 1-3 0,-4-2 1 0,2 1 2 15,-3-3-2-15,9 2-1 0,-4-2 2 0,0 0 3 16,-5 0-2-16,14-1 6 0,-6-2 1 0,-2 1 0 16,3-3 0-16,0-1-3 0,-2 4-4 0,-1-5 3 15,2 3-5-15,-2-1 4 0,-1 1 0 0,-1-1-5 16,5-3-2-16,-4 3 3 0,0 0-3 0,2-2 2 15,-5-1 0-15,2 3 0 0,0-3-3 0,0 0-4 0,2-1 4 16,-2 0-1-16,-2-3 0 0,3 1-1 0,-2-1 0 16,-2-1 0-16,-1-1 0 0,0-2 0 0,0 5 2 15,-1 1-1-15,0-1 5 0,-2 5-7 0,2-1 6 16,0 0 0-16,-1 2 0 0,2-1 0 0,-1 1-5 16,1 5 1-16,-3-3 1 0,3 3 1 0,0 0 2 15,0 0-4-15,-7 8 2 0,4-2-3 0,2-3 3 16,1 4 1-16,-1-2-3 0,2 3 2 0,0-2-6 0,1 4 6 15,-2-1-2-15,1 4 1 0,3-4 2 16,-2 4-3-16,1 0 2 0,2 2-1 0,-1-3-4 16,0 3 5-16,1-3-3 0,0 3-4 0,4-1 5 0,-4 1 1 15,-3-2 2-15,4-2-1 0,-4 3-1 16,1-6-2-16,-1 3 1 0,2 1 1 0,-1-6 4 0,-1 5-3 16,-1-5 1-16,-1-1-19 0,2 1-22 0,-1-2-33 15,-1-4-49-15,0 0-94 0,0 0-193 0,0 0-441 16,5-11 195-16</inkml:trace>
  <inkml:trace contextRef="#ctx0" brushRef="#br0" timeOffset="-142807.87">8046 9353 50 0,'5'-3'191'0,"2"0"-13"0,3 0-15 16,-3 1-13-16,5-1-15 0,1 0-17 0,0 1-10 15,4 1-13-15,-3 0-8 0,0 0-8 0,3-1-8 16,-3 2-28-16,-1 0-28 0,-3 2-43 0,0-2-35 16,-2 0-53-16,1 0-97 0,-3-2-231 0,5 0 102 15</inkml:trace>
  <inkml:trace contextRef="#ctx0" brushRef="#br0" timeOffset="-142300.87">8373 9310 134 0,'0'0'157'0,"0"0"-11"0,0 0-12 16,-16 7-4-16,10-5-7 0,1 1-1 0,-1 1-10 16,-2 1-13-16,2 0-9 0,-1 0 3 0,1 2-10 15,2-2-6-15,-6 2-4 0,6-2-9 0,-2 0-4 0,2 2-4 16,-1-2-5-16,3 1-3 0,0-1 0 16,-3-1-6-16,9 0 1 0,-2 1 1 0,-2-1-11 15,1 0 6-15,1-3 0 0,2 2-3 0,1-1-4 0,3-2-2 16,-1 0-6-16,1 0 2 0,-2-1-8 0,2 0 1 15,-2-1-5-15,-6 2-3 0,14-1 4 0,-6 1-1 16,-2-1-3-16,3 1-5 0,-5-3 0 0,-4 3 1 16,9 0-3-16,-9 0 1 0,9 4-2 15,-8-4 0-15,3 3-2 0,-4-3 3 0,5 5-4 0,-4-2 4 16,3-1-2-16,-1 2 1 0,-2-1 1 0,-1-3-9 16,0 3 4-16,4-1 6 0,-4-2-2 0,4 7-3 15,1-6 2-15,0 0-2 0,3 0 7 0,-2 1 0 16,2-1-14-16,-2-1 8 0,2 0 1 0,-8 0 2 0,10 0-4 15,-6 2 1-15,1 0 0 0,0-1-1 0,0 2 0 16,0 1 0-16,-1 0-1 0,0 1-2 0,0 3 3 16,0-1 1-16,1 4-1 0,-4-3 1 0,0 2-1 15,2 0 3-15,-1 1-5 0,1-1 4 0,1 2 2 16,-2-3-4-16,1 2 2 0,1-4 1 0,-2 4-1 16,2-6 2-16,0 1 1 0,-1 1-2 0,-1-2 2 15,1-2-4-15,-1 3 3 0,1-1-2 0,-1-4 1 16,0 3-2-16,-1-2-2 0,-1-2 3 0,4 5-1 15,-4-5 0-15,0 3 0 0,0-3-4 0,0 0 3 16,-7 3-6-16,7-3-40 0,-9-1-42 0,3-2-43 0,-2-1-84 16,-2-3-122-16,1 1-363 0,0-5 161 0</inkml:trace>
  <inkml:trace contextRef="#ctx0" brushRef="#br0" timeOffset="-141916.83">8442 9305 176 0,'0'-11'225'0,"3"2"-8"0,-2 0-18 0,4-2-14 15,0 6-11-15,0-4-13 0,2 5-13 0,-1-4-12 16,5 4-15-16,-2 0-8 0,3-1-14 0,2 1-6 16,-2 3-12-16,-1 0-8 0,4-1-5 0,-3 2-7 0,6 0-6 15,-5 2-5-15,3-1-8 0,-3 1-5 0,1 1-3 16,-1-1-1-16,1 2-3 0,-4-4-4 0,-1 0-3 16,4 3 0-16,-7-3-4 0,1 1-1 0,-1 1-1 15,-2-1-1-15,3 0-2 0,-7-1-1 0,7 3 0 16,-7-3-5-16,0 0 0 0,6 0 1 0,-6 0-3 15,0 0-1-15,0 0 0 0,0 0 2 0,0 0-2 16,0 0-3-16,-9-11 3 0,4 11-3 0,5 0 0 16,-11-1-7-16,6 0 8 0,5 1 0 0,-12 1 2 0,7 0-2 15,-4 2 1-15,4 0 0 0,-3 2-1 16,-1-1-1-16,-1 3 3 0,5 0-9 0,0-2 1 16,-2 3 4-16,5 1 0 0,-6 0-1 0,4 1 3 0,3-2 0 15,1 3 2-15,0 0-4 0,1-1-3 0,2 1 7 16,2-1-1-16,0 0 2 0,-1-1-2 0,2 1 1 15,2-1-1-15,2 0 4 0,-1-1-2 0,3 0-1 16,3 1-3-16,-3-1 2 0,-2-3 3 0,3 0-14 16,-3-3-50-16,2 1-61 0,1-3-76 0,-2-1-236 0,0 1-464 15,-1-4 206-15</inkml:trace>
  <inkml:trace contextRef="#ctx0" brushRef="#br0" timeOffset="-141757.59">9015 9397 105 0,'0'0'204'0,"0"4"-18"0,0-4-20 0,0 0-18 16,0 0-29-16,-3 5-94 0,3-5-185 0,0 0-171 15,-15-5 76-15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6:59:36.297"/>
    </inkml:context>
    <inkml:brush xml:id="br0">
      <inkml:brushProperty name="width" value="0.05292" units="cm"/>
      <inkml:brushProperty name="height" value="0.05292" units="cm"/>
      <inkml:brushProperty name="color" value="#002060"/>
    </inkml:brush>
  </inkml:definitions>
  <inkml:trace contextRef="#ctx0" brushRef="#br0">4393 10790 45 0,'0'0'147'16,"0"0"-9"-16,0 0-17 0,0 0-9 0,0 0-13 15,0 0-11-15,-8-1-13 0,8 1-2 0,0 0-15 16,0 0-4-16,0 0 0 0,0 0-10 0,0 0 1 16,0 0-6-16,0 0-7 0,0 0-3 0,0 0-1 0,0 0-5 15,0 0-1-15,0 0 0 0,0 0 6 0,6 9 0 16,-6-9 9-16,0 0 3 0,0 0-1 0,0 0 6 16,0 0-4-16,0 0 4 0,0 0-2 0,0 0-3 15,0 0-5-15,0 0-1 0,0 0-1 0,0 0 2 16,0 0-5-16,0 0 2 0,0 0-3 0,0 0 2 15,0 0-2-15,0 0 1 0,-11 0-10 0,11 0 10 16,0 0-1-16,0 0-5 0,0 0 4 0,0 0-4 0,0 0-6 16,0 0 4-16,0 0-3 0,0 0-2 15,0 0-3-15,0 0 4 0,0 0-4 0,0 0-4 16,0 0 1-16,0 0 0 0,0 0-2 0,0 0 2 0,0 0-4 16,0 0-2-16,0 0-1 0,0 0 1 15,0 0 2-15,0 0-1 0,9 5-2 0,-9-5 3 0,0 0 1 16,7 2 5-16,-7-2 1 0,10 0 0 0,-4 0-6 15,1 0 5-15,-7 0-1 0,15-2 0 0,-8 0-3 16,5-1 4-16,-2 2-3 0,5-2 0 0,-5 2-2 16,3-2 1-16,1-1-1 0,3 1 0 0,2-1-4 15,0 1 1-15,-2 1 0 0,-3 0 1 0,3-3-3 16,-3 5 3-16,-2-3-3 0,0 0-6 0,1 2 8 16,-2 0-2-16,3-1 0 0,-5 1 1 0,-1 1-2 15,-3-2-1-15,5 2 1 0,-6-2 1 0,-4 2-1 16,9-3-1-16,-4 1 2 0,-5 2-3 0,5 0 0 15,-5 0 0-15,0 0 2 0,9 0-2 0,-9 0-1 0,0 0 2 16,8 0 1-16,-8 0-2 0,0 0-1 0,0 0-1 16,5 2 2-16,-5-2 1 0,4 2-1 0,-4-2 1 15,5 4-3-15,-5-4 2 0,4 2-5 0,-4-2-8 16,0 0-6-16,0 0-5 0,0 0-9 0,0 0-14 16,0 0-6-16,-8 5-17 0,8-5-3 0,-5 2-4 0,5-2-15 15,-9 0-4-15,9 0-8 0,0 0-15 16,-9-7-14-16,4 5-12 0,4-4-114 0,-6 4-280 15,3-1 124-15</inkml:trace>
  <inkml:trace contextRef="#ctx0" brushRef="#br0" timeOffset="432">4698 10717 287 0,'-3'-3'38'0,"0"1"28"0,3 2 16 0,-7-2 4 15,4-1 3-15,0-1 4 0,-1 2-2 0,4 2 1 16,-5-2-3-16,2-2-4 0,3 4 2 0,-4-2-5 16,4 2-5-16,-2-4-3 0,2 4-7 0,-2-3-8 15,2 3-1-15,0 0-5 0,0 0-9 0,-4-4-5 16,4 4-1-16,0 0 2 0,0 0-10 0,-2-4-1 0,2 4-6 15,0 0 2-15,0 0-4 0,0 0-3 16,0-6-2-16,0 6 1 0,0 0-2 0,-2-3 3 0,2 3 6 16,0 0 2-16,-1-2 2 0,1 2-1 0,0 0-1 15,0 0 1-15,-2-7 0 0,2 7-2 0,0 0-4 16,-1-3-1-16,1 3-1 0,0 0-6 0,0 0 5 16,0 0-5-16,0 0 0 0,0 0-2 0,0 0-1 15,0 0-1-15,0 0 1 0,0 0-4 0,0 0 1 16,0 0-1-16,0 0 1 0,0 0-4 0,0 0 2 15,0 0-2-15,0 0-1 0,0 0 2 0,0 0 5 16,0 0 1-16,0 0-4 0,14 8 1 0,-10-4 6 0,1-1 6 16,0-1 2-16,2 2-3 0,-1 1-3 0,0 1-1 15,1-3 0-15,-1 0-3 0,-1 2 1 16,0-2-1-16,4 4 0 0,-4-4 0 0,0 1-3 0,-1 2 2 16,3-1-8-16,-6-3 4 0,4 0-3 0,-5-2 5 15,5 5 2-15,-5-3 1 0,3 1 2 0,-2 1 10 16,-1-4-4-16,-4 6 4 0,4-1-2 0,-4 0-6 15,3 0 2-15,-5 2-1 0,2-1-1 0,-4 3-2 16,3 0-10-16,-4 3-36 0,-1-3-45 0,0 4-57 16,3-2-88-16,-7 1-179 0,1 1-434 0,-1-1 192 15</inkml:trace>
  <inkml:trace contextRef="#ctx0" brushRef="#br0" timeOffset="2882.36">4609 15186 117 0,'-6'-3'170'0,"6"3"-12"0,-7-1-13 15,7 1-23-15,0 0-5 0,0 0-14 0,0 0-11 16,-6-1-7-16,6 1-12 0,0 0-8 0,0 0-3 16,0 0-9-16,0 0-2 0,0 0-6 0,0 0-3 0,-4-2-1 15,4 2-5-15,0 0-2 0,0 0 2 16,0 0-5-16,0 0 0 0,0 0 6 0,0 0-7 16,0 0-3-16,0 0 1 0,0 0-4 0,0 0-1 0,0 0 1 15,0 0-1-15,0 0 0 0,0 0 1 0,0 0 2 16,0 0 3-16,0 0 3 0,0 0 0 0,0 0 3 15,0 0-2-15,0 0-3 0,0 0 1 0,0 0-1 16,0 0-3-16,0 0-4 0,0 0-2 0,0 0-4 16,0 0-2-16,0 0 2 0,0 0-3 0,0 0-2 15,0 0 2-15,0 0-3 0,0 0 0 0,0 0 0 16,0 0 3-16,23-2 2 0,-17 4 3 0,0-2 0 16,6-2 1-16,-4 1-3 0,3 1 0 0,0-1 1 0,2 1-3 15,-1-3 1-15,7 1 1 0,-5 1-2 0,-1-2-2 16,2 2 1-16,-1-1-4 0,7 0 2 15,-6-1-2-15,4 3 5 0,-2-3-7 0,-3 3 0 0,-1 0-1 16,-1 0-2-16,-1-2 0 0,0 2-1 0,1 0 1 16,-1 0 0-16,-6 0-3 0,3 0-1 0,-8 0 2 15,11 0-1-15,-4 0 0 0,-2-1-2 0,-5 1 2 16,9 0 0-16,-9 0 3 0,6 1-3 0,-6-1-1 16,7 0 0-16,-7 0 0 0,0 0-1 0,0 0 1 15,9 2-1-15,-9-2 1 0,0 0 0 0,0 0-3 16,0 0 1-16,6 0 1 0,-6 0 1 0,0 0-3 15,0 0-7-15,0 0-7 0,0 0-4 0,0 0-6 0,0 0-6 16,0 0-13-16,0 0-7 0,0 0-13 16,0 0 0-16,0 0 5 0,-14-10 5 0,10 8 4 15,-1-3 1-15,-4 2 4 0,4 0 7 0,0 0 5 0,-3-1 1 16,3 0 3-16,-4 2 4 0,1-1 7 0,2 0 6 16,2 2 7-16,-1-2 1 0,0 1 0 0,-1-1 2 15,0 2 1-15,6 1-2 0,-6-3 2 0,6 3 0 16,-6-3 2-16,6 3 0 0,-3-2 2 0,3 2-1 15,-6 0-1-15,6 0 1 0,0 0-2 0,-7-2 4 16,7 2-1-16,0 0-5 0,-5-2 2 0,5 2 0 16,0 0 3-16,-4-3-7 0,4 3 6 0,0 0-1 15,-6-1 2-15,6 1 3 0,0 0 4 0,0 0-1 16,0 0-1-16,-9-1 4 0,9 1-1 0,0 0-3 16,0 0 4-16,0 0 1 0,0 0 2 0,-1-3-2 15,1 3 1-15,0 0-4 0,0 0 5 0,0 0 0 0,0 0 3 16,0 0 0-16,0 0-1 0,0 0-2 15,0 0 2-15,0 0-3 0,0 0 2 0,0 0-2 16,0 0 0-16,0 0-2 0,0 0 0 0,9-7-1 0,-9 7 1 16,9-1-4-16,-3 1-1 0,-1-1 3 0,-5 1-3 15,15-1 0-15,-8 1 1 0,1 0-3 0,-2 0-2 16,4 1 2-16,-10-1 1 0,9 0-2 0,-5 1 0 16,1 0 0-16,1 1 0 0,-6-2-4 0,12 1 5 15,-11 0-2-15,3 1 1 0,-4-2-3 0,8 1 0 0,-8-1 3 16,6 3-1-16,-6-3 1 0,5 4-3 15,-2-1 0-15,-2-1 0 0,2 0 0 0,-2 1 3 16,3 1-2-16,-3 0 1 0,2 0-2 0,-2 1 1 0,2 0 2 16,-2-1 2-16,0 2 0 0,-1 0-2 0,0-1 3 15,4 2 9-15,-8 1 4 0,4-1 3 0,-1 3-2 16,0 1 0-16,-3 0-3 0,-3 0 1 0,2 0 0 16,0 3-4-16,-4-2-1 0,4 2-1 0,-3-1 0 15,1-1-3-15,-1 2 1 0,-1 2-4 0,3 0-9 16,-1-2-42-16,1 1-58 0,0-5-78 0,-1-1-206 15,2 0-418-15,0-4 186 0</inkml:trace>
  <inkml:trace contextRef="#ctx0" brushRef="#br0" timeOffset="6198.04">4288 12281 8 0,'-3'-5'154'16,"3"5"-16"-16,0 0-15 0,-6-3-17 0,6 3-7 15,-4-2-7-15,4 2-8 0,-6-1-10 0,6 1-6 16,-8-1-8-16,8 1-3 0,-8-2-11 0,8 2 6 15,-7-1-18-15,7 1 4 0,-8-1-1 0,8 1 8 16,-7-1-5-16,7 1 7 0,-7-4-2 0,7 4 2 16,0 0-7-16,-6 4-5 0,6-4-5 0,0 0 1 15,0 0-9-15,-6 2 3 0,6-2-5 0,0 0-2 16,0 0 2-16,0 0-4 0,0 0-8 0,0 0 1 0,0 0-1 16,0 0 7-16,0 0-8 0,0 0 2 0,0 0 0 15,0 0 2-15,-5-4-5 0,5 4-4 0,0 0 8 16,0 0 4-16,0 0-1 0,0 0 1 0,0 0 0 15,0 0 2-15,0 0 3 0,0 0 6 0,0 0 0 16,3 8 2-16,-3-8 3 0,9 1 0 0,-5 0 2 16,4 0-4-16,2 1 1 0,1-2-5 0,3 1 0 15,-4-1-1-15,3 0-2 0,4 0 0 0,-2 0-2 16,3 0-4-16,1 0-1 0,-3-3 1 0,-1 2-5 16,-2-1-3-16,0 1 2 0,-1-2-4 0,0 2 3 0,2 2-2 15,-3 0-3-15,3-2-3 0,-4 1 5 0,2-1 1 16,-2 1-1-16,3 0 1 0,-4-1 0 15,1 1-1-15,-2 1-2 0,0 0 0 0,-2 2-3 0,4-3 5 16,-4 0-5-16,1 0 3 0,-1-2-2 0,-6 2 1 16,10 0-1-16,-10 0 2 0,7 3-3 0,-7-3 2 15,0 0 1-15,9 0 2 0,-9 0-2 0,0 0 2 16,0 0-3-16,0 0 1 0,0 0-1 0,0 0-2 16,0 0 0-16,0 0 2 0,0 0-1 0,0 0-1 0,0 0 2 15,0 0-2-15,-12-8-2 0,12 8 4 16,-7 0-9-16,0-3-5 0,1 2 2 0,6 1-8 0,-10-3-1 15,1 0-2-15,-1 1-5 0,2-1 3 0,-6-3 2 16,5 2 1-16,-4 2 3 0,3-3 4 16,-3 1-1-16,4 0 3 0,-4 0 2 0,6-1-1 0,-1 2 1 15,0-1 0-15,2 1 1 0,2 1 0 0,-1-1 6 16,1 1-1-16,4 2 0 0,-6-4 0 0,6 4 0 16,-5-3-2-16,5 3 1 0,0 0 2 0,-5 0 1 15,5 0 0-15,0 0-1 0,0 0 2 0,0 0-1 0,0 0-3 16,0 0 3-16,0 0-6 0,0 0 0 15,11-5 9-15,-11 5 0 0,0 0 2 0,0 0 1 16,0 0 6-16,0 0 3 0,0 0-4 0,9 1 3 0,-9-1 3 16,0 0-4-16,0 0-4 0,0 0 1 0,5-1-6 15,-5 1 7-15,0 0-3 0,0 0-2 0,0 0-5 16,0 0 10-16,0 0-6 0,4-4-1 0,-4 4 0 16,0 0 5-16,0 0-7 0,0 0 4 0,0 0 0 15,0 0 3-15,0 0-2 0,6-1 1 0,-6 1-2 16,0 0 2-16,11 0 0 0,-11 0-2 0,7 0 1 15,-7 0 0-15,14 0 0 0,-1-3-3 0,-3 2 2 16,7 5 2-16,-4-4 0 0,1 1-1 0,0-1-1 0,0 2-2 16,0 1 2-16,-1-2-3 0,-3 2 2 0,0-3-2 15,2 3-1-15,-7-3 2 0,1 2-1 0,-1-2 2 16,-5 0-3-16,7 2 1 0,-3-1 2 0,-4-1 6 16,3 4 5-16,-3-4 1 0,0 3 0 0,0-3 4 15,-5 6-2-15,3-1 5 0,-2 1-3 0,-1 0-4 16,0 2 3-16,-2 1-3 0,0 0-1 0,1 3-1 15,1-2 0-15,1 2-2 0,-1-2-1 0,1 3-3 16,1-1 3-16,-2 1-4 0,1-2 2 0,3 1-5 0,-3-2-25 16,1 2-34-16,-2-2-40 0,1 0-34 15,3-3-68-15,-8 0-176 0,5-1-402 0,-1-1 178 0</inkml:trace>
  <inkml:trace contextRef="#ctx0" brushRef="#br0" timeOffset="7349.19">4519 11468 49 0,'0'0'145'0,"-1"-3"-4"16,1 3-6-16,0 0-13 0,0 0-9 0,0 0-19 15,0 0-5-15,0 0-14 0,0 0-2 0,0 0-6 16,0 0-8-16,0 0-6 0,0 0-9 0,0 0 0 16,0 0-2-16,0 0-6 0,0 0-5 0,0 0-5 15,0 0-3-15,0 0 5 0,0 0-5 0,0 0 0 16,-7 10 6-16,7-10 3 0,0 0-4 0,0 0 0 0,-1 4-5 15,1-4 2-15,0 0 5 0,0 0-5 16,0 0-1-16,0 0 0 0,0 0 6 0,0 0-1 0,0 0 0 16,4 6 4-16,-4-6-2 0,5 1 9 0,-1 3 3 15,4-3 3-15,-3 1 1 0,9 1-3 0,-4-2-3 16,4-1-2-16,3-1-5 0,2-2-3 0,-2 2-3 16,0 0 0-16,-4 1-6 0,5 2-2 0,-4 1 0 15,0-2-4-15,-1-1 0 0,1 0 0 0,-5 0-5 0,5 3 1 16,-4-2-3-16,-2-1 1 0,1 0-7 15,-2 2 5-15,0-1 0 0,-2 0-2 0,-5-1 1 16,9 2-4-16,-4-2 1 0,-2 2 2 0,-3-2-2 0,0 0 0 16,7 0 0-16,-7 0-1 0,0 0 2 0,0 0-2 15,5 2 0-15,-5-2 2 0,0 0-1 0,0 0 1 16,0 0-3-16,0 0-1 0,2-7 1 0,-2 7 0 16,0 0-1-16,-5-7-1 0,5 7 3 0,-6-4 0 15,4 3-3-15,-2-2 0 0,-2 1-2 0,6 2-1 16,-8-4-1-16,5 1 1 0,3 3 1 0,-6-1-4 15,3-2 3-15,0 1 3 0,-2 0-3 0,5 2 0 16,-9-4 1-16,6 1 2 0,-2 0-3 0,1 1 2 16,0-2-3-16,-1 3 2 0,4-3 4 0,-3 1-5 15,0 1 1-15,4 2 2 0,-4-6-1 0,4 6 1 0,-2-1-7 16,2 1 9-16,0 0-1 0,-4-3-1 0,4 3-1 16,0 0-2-16,0 0 2 0,0 0 0 0,9-6-8 15,-9 6 4-15,8 1 6 0,-8-1-3 0,11 0 4 16,-11 0-2-16,12 3-1 0,-6-2-1 0,-2 0 2 15,3 2 0-15,-1 1 0 0,0 0 0 0,-2 0-1 16,5 1 0-16,-4 0 2 0,-1-1-3 0,-2 3 1 16,1 0 1-16,1 0-6 0,-3 3 0 0,-1-3 8 0,-1 4-2 15,-2-2 2-15,-1 3 2 0,-1 4 0 0,-4 0-1 16,-4-1-3-16,-3 6-11 0,-2-1-33 16,-5-1-41-16,5-1-53 0,-9 2-242 0,0-2-411 0,1-1 182 15</inkml:trace>
  <inkml:trace contextRef="#ctx0" brushRef="#br0" timeOffset="9132.36">4689 10311 78 0,'-9'0'99'16,"9"0"-14"-16,-10 3-4 0,3-1-10 0,-1-1-5 15,1 1-12-15,1 0-6 0,-2-1 2 16,-1 1-12-16,2 0-5 0,0 0 0 0,-1 0 2 0,1-1-10 15,1 2-1-15,-1-2-8 0,2 2 4 0,0-1-3 16,-4 1-1-16,5-1-15 0,-2 0 20 0,-1 2-9 16,2-2-1-16,-5 2 1 0,1-1 1 0,0 2-9 15,-4-1 5-15,3 1-1 0,-3 0 0 0,-6 0-2 16,0 2-2-16,1-2 3 0,0 0-4 0,-2 1 5 16,1-1-2-16,-2 1-3 0,-4 4-1 0,4-3 3 15,-5 2-4-15,1 1 1 0,-1 0-2 0,1 2 4 16,1 2-7-16,-2-1 3 0,3 3 6 0,0-1-4 0,0 1-2 15,3 2 0-15,0 1-1 0,3 1-3 0,2-4 6 16,4 6-3-16,1 2-2 0,2 2 5 16,3-3 0-16,-2 5-5 0,3-3 0 0,2-2 4 0,1 5 1 15,1-1 5-15,-3 2-13 0,6-1 8 0,-2 2 4 16,1-2-12-16,1 3 4 0,-3 3 0 0,-1-1 0 16,3 1 6-16,-2 0 4 0,0 0-8 0,0 2-2 15,-2-1 2-15,-4 12-3 0,2-11 5 0,-3 10 1 16,1-10-7-16,1-1 7 0,-1-2-1 0,-2 0 5 15,4-1-8-15,1-2-6 0,3-4 3 0,0 0 7 16,-2-6-3-16,2-2-5 0,-4 1 5 0,4-1-6 16,0-3 10-16,3 5-2 0,-3-5 1 0,1 2 4 0,-1 1 3 15,4-1-3-15,-3 0 8 0,3 0-9 0,0 3 6 16,0-3 0-16,2 0 1 0,-1 1-1 0,3 2-2 16,-2-2-4-16,8 4-1 0,-6-4-2 0,2-1 0 15,-1 3 4-15,1 4-1 0,-5-8-3 0,6-1 5 16,0 2 3-16,-1-4-6 0,4 1 6 0,-1-1-8 15,-4-2 4-15,5-1-3 0,-1-1 4 0,0 0 0 16,-2-1 0-16,2 5-1 0,0-6 0 0,-3 2-5 16,1-1 6-16,0 1-3 0,-2 0-7 0,1-1 6 15,-1 1 0-15,0-2-3 0,0-1 0 0,0 1 0 16,0-1 1-16,0 0 1 0,-1 1 2 0,0-2-7 0,1 3 8 16,0-3-3-16,4-1-10 0,-4 1 11 0,1 3 1 15,0-1 1-15,-1-5-1 0,4 6-7 16,-2-2-4-16,0 0 10 0,1-2-7 0,0 3 5 0,-2-1-4 15,2-1 4-15,-2 1 0 0,-1-1-1 0,2 0 0 16,0-2-4-16,-2 2 6 0,2-1 2 0,-1 0-4 16,-2-1 7-16,2 3-12 0,-1-4 11 0,-1 2-5 15,3 1 4-15,-2-2 10 0,3-1 1 0,-2 3-2 16,0-4-2-16,0 0 1 0,3 2-4 0,0-1-3 16,2 1 5-16,-2-3-5 0,5 0 5 0,-5 2-6 15,4-2-3-15,-4 0 2 0,6 0-5 0,-2 0 4 16,1-2 4-16,0 2 1 0,0-3-1 0,0 1-8 0,1-1 8 15,-1 0-5-15,-2-1 0 0,3 3-1 16,-1-2 6-16,-1 0-9 0,-3 0 3 0,-5 1-1 0,1 0 3 16,3-3-3-16,-4 1-5 0,3 1 4 0,-1 0 5 15,-2-2-1-15,2-1-1 0,1 0 5 0,-2-1-1 16,0 2-4-16,3 1 4 0,-3-4-2 0,3 0-3 16,0-1 3-16,2-3 0 0,-3 2 3 0,1-2-2 15,3-2 3-15,-3 2-15 0,2-2 16 0,-2 0-6 16,6-5 2-16,-6 3 1 0,5-4-3 0,-5-1-2 15,-2 1 5-15,1-1-3 0,-2-1 4 0,-1-3-5 16,-4 6-3-16,-4-1 4 0,0-6 0 0,-2 4-4 0,-1-6 2 16,-5 4-6-16,0 1 0 0,-2-1 3 0,1 7-1 15,-1-9 6-15,-1 4-2 0,1 2-1 16,-2-4 0-16,-1 1-1 0,-1 1 1 0,3 0 2 0,1 2-7 16,-3-2 0-16,1-2 1 0,2 1 3 0,0 1 3 15,2-3-7-15,0-2-1 0,3 1 3 0,-1-1-2 16,1 3 4-16,-1-4-7 0,1 1 2 0,1 0-4 15,0 0-8-15,2-2 4 0,-2 1-1 0,2 2-3 16,1 0 6-16,0-1 2 0,0 1-2 0,0 1-3 16,1 5 10-16,2-1-5 0,-2 3 6 0,0-2 2 15,1 0 0-15,1 3-2 0,-2 0-6 0,1-4-1 0,0 5 8 16,0 0 0-16,-2 2 0 0,2-3-1 0,-2 0 2 16,0 5-1-16,0-5 8 0,0 5-5 15,0-2-5-15,-2-3 9 0,0 2-2 0,-2 0 4 0,3-2-10 16,-5 5 6-16,-1-2 0 0,2-3-4 0,-1 7 1 15,-7-4 3-15,4-1-2 0,-1 0 2 0,-1 4 1 16,0-5 0-16,1 3-5 0,-4 0-1 0,4-1 4 16,-3 2-4-16,0-1-1 0,4 0 1 0,-1 3-1 15,1 0 1-15,0-3 3 0,-1 4-4 0,1-3 5 0,0 7-3 16,1-5 1-16,-2 3-1 0,5 0 3 16,0-1-3-16,-2 0-1 0,4 2 5 0,-2 1-2 15,1 0-6-15,1 1-7 0,-1 1-7 0,2-2-25 0,-1 3-27 16,2-1-53-16,-4 1-80 0,1-1-221 15,0-1 98-15</inkml:trace>
  <inkml:trace contextRef="#ctx0" brushRef="#br0" timeOffset="10382.74">5051 14469 61 0,'-3'2'130'0,"3"-2"-11"16,-2 7-6-16,0-5-12 0,1 1-8 0,1-3-7 0,1 5-13 15,-2-1-8-15,1-4 1 0,-4 5-7 16,3-2-6-16,1-3-5 0,-3 4 0 0,0 0-10 0,0 0 2 16,0-2-3-16,0 0-2 0,-1 1-4 0,0 1-2 15,-1 2 2-15,-3 0-5 0,3-2 4 0,-2 2-1 16,-1 3 1-16,0-2 0 0,-1 1-4 0,-4-2 5 15,3 2-1-15,-4 3 0 0,0 2-3 0,0-2-4 16,-3 1-4-16,3 1 3 0,-4 6-3 0,3-5 0 16,1 0-1-16,-1 1-8 0,-3 5-1 0,0 0 4 15,4-4-3-15,-4 2 2 0,0 0-1 0,0 2 3 16,3-4-1-16,2-1-1 0,0 7 3 0,2-5-4 0,-3 4 5 16,5-3-4-16,1 1-7 0,0 4 4 15,1 4-18-15,-2-2 2 0,0 1 2 0,4-2 0 0,1 1 0 16,0 1 0-16,1-1 0 0,0 4 0 0,-1-2-2 15,3 0-5-15,-2-2-1 0,3-4-7 0,-1 9 6 16,2-4 0-16,-1 3 0 0,-1-3-4 0,2-8 8 16,-1 0-2-16,0 1-1 0,3-2-1 0,-2 0 3 15,2-6 3-15,-2 0-4 0,4 0-1 0,-4-4 3 16,2 2-1-16,-2-3 4 0,4 2 4 0,-1-1-4 16,0-2 1-16,1 2 3 0,4-5 2 0,1 5-2 15,-2-2-2-15,3 0 2 0,-1-2 0 0,2 1 2 16,2 0-2-16,-2 0 4 0,4-2-3 0,-6 0 2 15,8 1-2-15,3 0 1 0,-2-1-2 0,2 0 4 0,-1-2-2 16,7 0-2-16,-7 0 2 0,2-1 4 0,7-2-4 16,-2-2 3-16,0 0 4 0,1 2-1 0,-1-3 5 15,1 0 5-15,1-3 0 0,-2 1 2 0,-1 2-1 16,-6-2 5-16,2 3-10 0,-2-5 2 0,-3 4 2 16,2-2 4-16,-1 1-5 0,-4-3 6 0,-4 4-6 15,2-4 6-15,-1-1 5 0,3 0 9 0,-7 1-6 16,0-4 9-16,-2-2-2 0,1-10 0 0,0 0-5 15,-6-1 1-15,-2-3-2 0,0 1-1 0,-3-2-2 16,1-2-4-16,-4-4 1 0,-1 3-4 0,-6-10-4 16,5 11-1-16,-3 2-1 0,0-4-1 0,-4 6 0 0,0-2-3 15,-5 5-2-15,4 1 9 0,-5 1-8 0,-5 4 1 16,-1 3 0-16,-5 0-7 0,0 4 0 0,-4 2-3 16,-16-1 1-16,3 2 3 0,0 3-4 0,0 5-4 15,-2-2-1-15,1 4-5 0,0 5-10 0,-1 2-16 16,-3-1-34-16,0 6-35 0,5-2-49 0,-2 1-173 15,1 5-354-15,1 1 157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00:41.957"/>
    </inkml:context>
    <inkml:brush xml:id="br0">
      <inkml:brushProperty name="width" value="0.05292" units="cm"/>
      <inkml:brushProperty name="height" value="0.05292" units="cm"/>
      <inkml:brushProperty name="color" value="#002060"/>
    </inkml:brush>
  </inkml:definitions>
  <inkml:trace contextRef="#ctx0" brushRef="#br0">13083 8224 10 0,'12'-13'118'0,"2"1"-16"0,2 0-9 15,9-1-17-15,0-1-25 0,2 3-14 0,-3 1-6 0,7-1-20 16,-3 1-31-16,-1 0-66 0,-3 0-91 16,3 2 41-16</inkml:trace>
  <inkml:trace contextRef="#ctx0" brushRef="#br0" timeOffset="1100.77">13823 8349 122 0,'0'0'109'0,"0"0"-11"0,0 0-3 0,0 0-10 16,0 0-6-16,0 0 5 0,0 0-28 0,0 0 10 15,0 0-6-15,0 0 3 0,0 0 2 0,0 0-6 16,0 0-5-16,0 0-4 0,0 0-5 0,0 0-2 16,0 0-3-16,0 0-4 0,0 0 3 0,0 0-8 15,0 0-1-15,0 0-6 0,0 0 3 0,0 0-4 16,-5 4 1-16,5-4-3 0,0 0-9 0,0 0 3 15,0 0-1-15,0 0-2 0,0 0 2 0,0 0-2 16,0 0 3-16,0 0 1 0,0 0 1 0,0 0 8 0,0 0-10 16,0 0-1-16,0 0-2 0,0 0-2 0,0 0 1 15,0 0 2-15,19-4 0 0,-10 4-5 0,1 0 1 16,4 0-1-16,-1 0-3 0,-1 0 3 0,-1 0-1 16,3 2-5-16,-2 0 4 0,-2-1-11 0,1 2-9 15,-2-3-8-15,-1 1-21 0,2-1-18 0,-2 3-22 16,-2-3-35-16,-1 2-129 0,1-1-265 0,-6-1 118 15</inkml:trace>
  <inkml:trace contextRef="#ctx0" brushRef="#br0" timeOffset="1374.26">13758 8494 9 0,'6'3'97'0,"-6"-3"-6"0,0 0-3 0,5 2-8 0,-5-2-1 16,0 0-6-16,5 3 1 0,-2-1-9 0,-3-2-11 15,6 3-9-15,0-2 5 0,0-1-8 0,-6 0-5 16,14 0-6-16,-5 0 2 0,2 0-8 0,1 3-2 15,-2-3-4-15,4 0-5 0,-1 0-33 0,-4 0-21 16,1 0-20-16,-1 0-21 0,-1 0-58 0,-2-3-149 16,2 3 66-16</inkml:trace>
  <inkml:trace contextRef="#ctx0" brushRef="#br0" timeOffset="4567.35">20091 6624 100 0,'0'0'116'0,"0"0"-14"0,-2-4-9 0,2 4-12 0,0 0 1 16,0-4-6-16,0 4-8 0,0 0-5 0,-3-4-3 15,3 4-4-15,0 0-7 0,-2-3-2 0,2 3-6 16,0 0 0-16,0 0-4 0,0 0-4 0,-5-5-8 16,5 5 6-16,0 0-13 0,0 0 7 0,0 0-3 15,0 0-4-15,0 0-3 0,0-4 0 0,0 4 2 0,0 0-3 16,0 0 1-16,0 0-7 0,0 0 2 16,0 0-4-16,0 0 2 0,0 0-3 0,0 0 0 15,0 0-2-15,0 0 5 0,0 0-1 0,0 0 0 0,0 0-7 16,0 0 5-16,0 0-2 0,0 0-4 15,0 0-4-15,-16 7 6 0,12-7-1 0,-1 2-1 0,5-2 8 16,-13 2-10-16,8-2 5 0,-2 3-1 0,1-2 2 16,0 0 1-16,6-1-5 0,-9 4 6 0,5-3-1 15,0 0-6-15,0 1 1 0,4-2 5 0,-10 4-4 16,8-1-5-16,-5-1 3 0,3 1 3 0,-1-1-3 16,1 1 5-16,-2 1 0 0,-2-1-3 0,6-2-2 0,-5 3 3 15,2-2 0-15,-4 3 3 0,0 0-8 0,4-3 2 16,-4 2 1-16,-1 1 4 0,1 1 2 15,-1-1-8-15,0 0 2 0,1-2 2 0,-2 4 5 0,0-3-9 16,1 3 3-16,-1-2-1 0,1 1 2 0,0 1 2 16,0-3-3-16,-2 1 3 0,1 3 2 0,2-2-4 15,-1-1 0-15,1 1 0 0,-2 0-2 0,4 1 0 16,-1-1 1-16,1 1 3 0,1-2-1 0,1 2-1 16,-1 1-2-16,0-2 2 0,0 4-2 0,1-1 1 15,-1-1 2-15,0 1-2 0,2-1-1 0,-1 2 0 16,1-1 7-16,-1 0-7 0,-1 0 4 0,-2 0-4 0,3 1-8 15,-1 0 15-15,1 1-1 0,-3-1-10 16,0-1 4-16,0 1-5 0,-1 2 12 0,-5 0-8 0,8-1-1 16,-2 0 2-16,-1 0 4 0,0 0 3 0,0 1-4 15,0 2-1-15,0-1 4 0,4-1-3 0,-3 2 1 16,3 1-8-16,-4-1 8 0,3-1-2 0,0-1-1 16,-1 2 4-16,3 2-1 0,-3-5 0 0,4 4 0 15,-3-4 1-15,1 1 3 0,-2 3 0 0,3-3-6 16,-1 0-6-16,-1-2 6 0,2 4-5 0,2-3 2 15,-2 2-10-15,-1-1 12 0,1-1 3 0,0 3 0 16,-2 1 0-16,2-1-2 0,-1-2 1 0,-1-2 2 16,1 5-3-16,1-5 3 0,1 3-1 0,2-3-2 0,-3 2-1 15,0 1 5-15,1-4-1 0,-2 4 3 16,1 0 0-16,3-2-2 0,0 1-1 0,-2 5-2 0,-2-5 2 16,4 2 4-16,-2 3-1 0,-2-8-1 0,5 5 3 15,-4-2 0-15,2 0 2 0,-1-1-13 0,-1 3 10 16,4-3 0-16,-4 1-3 0,3 0 2 0,-1 0-3 15,-1-2 0-15,-1-3 2 0,4 3-4 0,-1-5 4 16,-2 3-1-16,2-2-4 0,1 1 7 0,-1 0-3 0,1-2-5 16,0 0 5-16,-3 0-5 0,3-2 4 15,0 1-1-15,0-4-3 0,0 4-1 0,0-4 3 16,0 3 0-16,0-3-2 0,8 0-35 0,-8 0-43 16,10-6-73-16,-2-3-88 0,-2-1-258 0,2-6 114 0</inkml:trace>
  <inkml:trace contextRef="#ctx0" brushRef="#br0" timeOffset="5133.28">19152 7583 58 0,'0'0'106'0,"0"0"-6"0,0 0-7 0,0 0-6 16,0 0-11-16,0 0-7 0,0 0-6 0,0 0-12 16,0 0 3-16,0 0-9 0,-8 3-1 0,8-3-9 0,0 0 4 15,0 0 0-15,0 0-5 0,0 0 2 16,0 0 2-16,0 0-11 0,0 0 8 0,0 0-7 0,0 0 8 16,0 0-12-16,0 0 5 0,0 0-8 0,0 0 5 15,0 0-1-15,0 0-4 0,0 0 0 0,0 0 5 16,0 0-2-16,9 8 0 0,-7-6-1 0,2 1-13 15,-2 4 12-15,3-2 2 0,1 2 1 0,-1 0-1 16,0 0-4-16,3 0-1 0,-2 1-4 0,2 1-1 16,2-2 0-16,-3 1-6 0,0-1 4 0,2 4-1 15,0-5-3-15,-4 2 2 0,3 0 0 0,-2 1-2 16,2-2-3-16,-7-2-3 0,4 0 2 0,-1 0 4 0,0 2-4 16,-4-4-1-16,5 2-2 0,-5-1 1 15,4 0 0-15,-3-1 3 0,2 0-1 0,-3-3-4 0,1 7 6 16,-1-6-8-16,0-1 3 0,0 4 2 0,0-4-10 15,0 0 9-15,3 5 1 0,-3-5 1 0,0 2-17 16,0-2-21-16,0 0-29 0,0 0-74 0,0 0-116 16,0 0-273-16,0-12 121 0</inkml:trace>
  <inkml:trace contextRef="#ctx0" brushRef="#br0" timeOffset="5635.6">19499 7651 47 0,'0'0'104'0,"0"0"-6"0,0 0-5 0,0 0-5 16,0 0-4-16,0 0-5 0,0 0 1 0,0 0-5 15,0 0-5-15,0 0-6 0,0 0 0 0,0 0-5 16,0-4-6-16,0 4-2 0,0 0-7 0,0 0-6 15,0 0 0-15,0 0-1 0,0-4-3 0,0 4-1 16,0 0-4-16,0 0-3 0,-4-3 0 0,4 3 0 16,0 0-3-16,0 0-8 0,0 0-1 0,0 0-2 15,-6-2-1-15,6 2 2 0,-9-2-1 0,9 2-3 16,-9 4-1-16,4-1 3 0,-1-1 2 0,-1 2-1 0,-1-2-3 16,0 4-8-16,-1-2 6 0,0 3-13 0,-1-1 15 15,2 1-3-15,-1 1-1 0,-3-4 2 16,5 3-2-16,-2-1 4 0,1-1-7 0,-2 2 1 0,3-5 0 15,0 3 6-15,0 2-4 0,-3-2 0 0,4-1-1 16,2 1-5-16,-1-2-10 0,-3 0-32 0,6-1-52 16,-5 0-160-16,7-2-276 0,-4 1 124 0</inkml:trace>
  <inkml:trace contextRef="#ctx0" brushRef="#br0" timeOffset="6883.33">18566 6583 42 0,'-2'-1'134'15,"-3"-1"-12"-15,5 2-4 0,-7-3-12 0,5 0-14 16,2 3-3-16,-4-2-11 0,4 2-9 0,0 0-2 0,0 0-8 16,-5-2-5-16,5 2-3 0,0 0-9 0,0 0 0 15,0 0-8-15,0 0 0 0,-12 3-6 0,11 1-1 16,1-4-9-16,-6 4 5 0,2-3 1 0,0 0-6 16,-1 3-4-16,1-1 2 0,-1 0-4 0,1-1-2 15,-1 2 4-15,1-1-5 0,-2 2 5 0,-2 0-2 16,-1 2-3-16,0 0 4 0,0 0-5 0,3 0 2 15,-3 3-12-15,1-2 9 0,-1 4 2 0,-1 0 2 16,1 0-8-16,0 2 5 0,-1-1-5 0,0 1 2 16,2 0-3-16,-3-1 2 0,0 3 2 0,2 0 0 15,-1 1-2-15,0-1 0 0,1 0 2 0,1 0 2 0,-2-1-10 16,0 1 10-16,5 0-3 0,-4 0 1 16,1 2-3-16,-1-1 3 0,0 0-1 0,-5 5 1 15,5-5 0-15,-1-2 0 0,1 5 1 0,-4 2-2 0,3-4-3 16,1 1 2-16,1-2 2 0,1 1 2 0,-1 1-8 15,3-5 5-15,1 3 0 0,-1-2-1 0,3 2 0 16,-2-1-4-16,-3 2 1 0,5-3 2 0,-1-2-2 16,2 1 2-16,-2-1 4 0,2 2-6 0,-3 0 7 15,2-4-1-15,-2 4-4 0,1-1 0 0,1 2 2 0,-1-3-6 16,-2-1-4-16,1 0 11 0,1 4-5 16,-1-4 6-16,1 2-6 0,0-3 4 0,1 2-3 0,1 3 1 15,-3-7 3-15,0 4-1 0,3 0-5 0,0 4 3 16,-3-2 1-16,1-4 1 0,1 1-2 0,-1 1-1 15,-1-1 3-15,0 2-4 0,-1 2 2 0,0-5-6 16,5 1 9-16,-2-2-1 0,-1 2-1 0,2 0 1 16,-2-3 0-16,3 3 0 0,-1-1 0 0,-2 0-5 15,3-3 5-15,-1 2-1 0,1-3 0 0,-1 0-5 16,1 0-3-16,0-2 9 0,0 3-5 0,-3-1 3 16,2 0-2-16,1-3 1 0,-3 3 2 0,3-3-1 0,0 4-4 15,-4-4 3-15,7-2-2 0,-3 3 0 16,0 2 0-16,1-3-4 0,-1 0 5 0,0 0-1 0,0 0 1 15,0 0-1-15,0-4 3 0,4 6 2 0,-4-3-5 16,0-3-9-16,0 5-22 0,3-2-26 0,-3-3-32 16,0 0-190-16,0 0-302 0,0 0 134 0</inkml:trace>
  <inkml:trace contextRef="#ctx0" brushRef="#br0" timeOffset="7310.91">17878 7700 117 0,'0'0'119'0,"0"0"-12"0,0 0-7 0,0 0-14 15,0 0-7-15,0 0 2 0,0 0-10 0,0 0-1 16,0 0-9-16,0 0 3 0,0 0-1 0,0 0-9 16,0 0-9-16,0 0-5 0,0 0-5 0,0 0 0 0,0 0-7 15,0 0-2-15,0 0 3 0,0 0-5 0,0 0 0 16,0 0 4-16,3 7-11 0,-3-7 6 16,6 4-1-16,-2 0 2 0,-1-1 4 0,4 2-4 0,-2 0 0 15,2 2-6-15,1-1 4 0,2 2-1 0,-1-3-5 16,0 2 0-16,0 1-5 0,0-2-5 0,0 2 6 15,-4-1-3-15,5-1-2 0,-2 1 2 0,-4 0 0 16,1-2-7-16,-1-1 3 0,-3 1-1 0,4 0 4 16,-1-1-1-16,-3 2-1 0,-1-5-5 0,3 3 5 15,-3 0 0-15,0 1-1 0,0-5-1 0,1 4-3 16,-1-4 0-16,0 3-8 0,0-3-16 0,3 5-26 0,-3-5-28 16,0 0-81-16,0 0-83 0,0 0-262 0,0 0 116 15</inkml:trace>
  <inkml:trace contextRef="#ctx0" brushRef="#br0" timeOffset="7901.14">18167 7746 21 0,'0'0'123'0,"0"0"-6"16,0 0-11-16,0 0-6 0,0 0-10 0,0 0-6 16,0 0-2-16,-2-2 1 0,2 2-11 0,0 0-4 15,0 0-5-15,0 0 8 0,0 0-3 0,0 0-6 16,0 0-5-16,0 0 0 0,0 0-8 0,0 0-3 15,0 0-5-15,-5-2 0 0,5 2-8 0,0 0 4 16,0 0 1-16,-6-2-5 0,6 2-4 0,0 0 0 16,0 0 2-16,0 0-3 0,-3-4-2 0,3 4 0 0,0 0-1 15,0 0-5-15,0 0-5 0,0 0 1 0,0 0-6 16,0 0 6-16,0 0-4 0,0 0 3 16,0 0-6-16,0 0 1 0,0-4-2 0,0 4-1 0,0 0 3 15,0 0-3-15,3-5-1 0,-3 5 1 0,0 0 0 16,0 0-2-16,2-5 0 0,-2 5-4 0,0 0 2 15,0-4-4-15,0 4 0 0,0 0-2 0,0 0 4 16,2-6 2-16,-2 6-1 0,0 0-3 0,0 0-4 0,0 0 6 16,0 0-6-16,0 0 7 0,0 0 1 15,0 0-4-15,0 0 1 0,0 0 1 0,0 0-1 16,0 0 3-16,0 0-3 0,-15 11 5 0,9-6-2 16,0-1 6-16,-1 3 1 0,-3 0-3 0,1 0 3 15,1-2 2-15,-1 2-3 0,0 1-1 0,-1-2 2 16,3 1-1-16,-2 3 0 0,-3-3-2 0,3 1-1 0,0-1 2 15,-1-1 0-15,1 2-3 0,0 0-1 0,-1-1 3 16,-2-1-1-16,2-1-4 0,0 0 2 0,1 0-7 16,0 0-14-16,0-1-24 0,4-3-35 0,-1-1-52 15,-1 0-192-15,7 0-346 0,-6-4 153 0</inkml:trace>
  <inkml:trace contextRef="#ctx0" brushRef="#br0" timeOffset="9450.34">21206 6756 64 0,'0'0'81'0,"-5"-4"0"16,5 4-6-16,0 0-13 0,-7 0-3 0,7 0-7 16,0 0 6-16,-6-4-5 0,6 4-2 0,-3-1-2 15,3 1 3-15,-7-2-7 0,7 2-4 0,-7 0-1 16,3-5-5-16,4 5 1 0,-9 0-1 0,4 0-1 15,5 0-7-15,-13-1-2 0,8 0-7 0,-2 0 2 16,0-1-1-16,2 1-2 0,5 1-3 0,-14 0-1 16,7 1 20-16,2 1 0 0,5-2-8 0,-15 0 1 15,10 2-2-15,-2-1-1 0,1 4-4 0,-3-2-2 16,1-1 0-16,3 2-6 0,1 1 0 0,-1 1 1 16,-5 0-9-16,6 0 3 0,-1 1 5 0,-3 2-6 0,-2-2 5 15,5 5-2-15,-3-2 0 0,-2 5 1 0,1 1-4 16,-2-3 1-16,2 3-1 0,-1-3 1 0,1-1 2 15,0 3-6-15,-4 1 5 0,5-1 0 0,-1-3-3 16,-2 5-4-16,3-3 0 0,-1 0 7 0,0 0-6 16,-1 1 1-16,2-1 1 0,-1 3-2 0,4-3 2 0,-4-3 2 15,4 5-3-15,-3-2-3 0,3 2 7 16,-3-2 2-16,2 2 0 0,-1 0-1 0,0-1-1 16,-2 2 1-16,4 0-2 0,-4 0-3 0,-1 0-3 0,1-2 1 15,1 0 7-15,-2 1-3 0,0 0 1 0,0-1-1 16,-1-1 1-16,0 2 0 0,1 0-1 0,-2-1 2 15,2 2-7-15,-3-1 7 0,4-2-1 0,-1-1-2 16,1 2 0-16,0-1 0 0,0-4-3 0,3 5 3 16,-2-2 0-16,1 0 5 0,-1-3-2 0,4 2-2 15,-1-3 0-15,1 2-2 0,0-1-1 0,-1 1 2 16,3-2-4-16,0 0 1 0,-3 2 0 0,4-1 5 0,-1 0 6 16,0 0-4-16,0-2 4 0,-1 3-2 0,2-5 0 15,-2 5 1-15,1-5-1 0,-1 4-3 0,0 0-3 16,2-3-5-16,0 3 10 0,-3-3-2 0,3 2-1 15,-2 0 0-15,2-2 0 0,-1 2-5 0,-4 1 6 16,5-3-2-16,0-1-5 0,0 0 4 0,-1-1-2 16,1 2-2-16,0-2 3 0,1 0 1 0,0-1-4 15,0 3 0-15,0-3 6 0,-2-2-8 0,2-2 1 16,2 5 4-16,-2-5 1 0,1 7-2 0,-1-7 0 16,0 3 3-16,0-3-20 0,0 0-45 0,0 0-56 15,0 0-154-15,5-15-291 0,-4 5 129 0</inkml:trace>
  <inkml:trace contextRef="#ctx0" brushRef="#br0" timeOffset="9833.14">20355 7616 75 0,'0'0'110'0,"0"0"-8"0,0 0-2 15,0 5-12-15,0-1-3 0,0-4-9 0,4 7-3 16,0-4 1-16,-3 2 1 0,2 2-11 0,2 2-4 15,0-2-2-15,0 1-2 0,0 1-5 0,0 1-1 16,2-2-7-16,-3 2-3 0,1 0-6 0,0 0-4 16,0-1-2-16,-1 0-4 0,0-1-5 0,1 1 2 15,-1-3-5-15,-2 0-1 0,2 0 2 0,1-2-9 16,-2 1 8-16,0 0-4 0,1-1 5 0,0-1-3 0,1 1-3 16,-1 0-6-16,0-2-15 0,2-1-30 15,1 0-25-15,-1-1-177 0,-6 0-263 0,15-1 117 0</inkml:trace>
  <inkml:trace contextRef="#ctx0" brushRef="#br0" timeOffset="10033.06">20612 7784 128 0,'-9'1'139'0,"-2"0"-15"0,-2 1-9 0,-1 0-10 16,1 1-10-16,0-1-16 0,-1 2 0 0,3-1-9 16,-3 2-13-16,1-1-32 0,3-1-73 0,-2 1-114 15,3-1-175-15,2 0 78 0</inkml:trace>
  <inkml:trace contextRef="#ctx0" brushRef="#br0" timeOffset="41734.04">16306 10079 10 0,'0'0'102'0,"0"0"-1"0,0 0-13 15,0-5-1-15,0 5 3 0,0 0-18 0,0 0-6 0,0 0-3 16,0 0-10-16,0 0 3 0,0 0-4 0,0 0-6 15,0 0-9-15,0 0 1 0,0 0-6 0,0 0-2 16,3-2-1-16,-3 2-4 0,3-3 1 0,-3 3-5 16,3-4 3-16,-3 4 3 0,0 0 5 0,0 0 5 0,0 0 1 15,4-4-3-15,-4 4-2 0,0 0 0 0,2-4-7 16,-2 4 1-16,0 0-3 0,1-2 2 16,-1 2 2-16,0 0-3 0,0 0 0 0,-1-8-6 0,1 8 0 15,0 0-5-15,0 0 2 0,0 0 2 0,0 0-9 16,0 0-2-16,0 0 1 0,1-3-2 0,-1 3 3 15,0 0-1-15,0 0 1 0,0 0 5 0,0 0-5 16,2-4 4-16,-2 4 2 0,0 0 0 0,0 0 0 16,0 0 2-16,0 0-3 0,0 0 6 0,0 0-2 15,0 0-4-15,0 0 1 0,0 0-2 0,0 0 0 16,0 0-1-16,0 0-3 0,0 0-1 0,0 0-1 0,0 0-1 16,0 0-2-16,0 0-1 0,0 0-1 15,0 0 1-15,0 0-2 0,0 0 3 0,0 0-3 0,0 0 1 16,-4 17 1-16,1-12-2 0,3 4 2 0,-3-3-1 15,-1 3-3-15,3-2 3 0,1 1 0 0,0 3 0 16,-3 0 1-16,3 1-2 0,0 0 4 0,-1-2-5 16,2 4-1-16,0-3 20 0,-1 5-4 0,3 0 4 15,-2-4-7-15,2 3 3 0,-2 0-4 0,4 0-8 0,-1 2 8 16,-2-1-5-16,1-1-1 0,1 1 4 16,-2-4-2-16,0 1-3 0,0-1-3 0,1 5-2 0,-3-7 6 15,2 1 1-15,-3 0-3 0,1 0-3 0,0 1 6 16,0-1-3-16,-1-2-3 0,-1 1 3 0,2-1-3 15,0-2-1-15,0 3 1 0,-1-3 4 0,0 4-5 16,1-5 7-16,-1 4-3 0,2-1-1 0,0-1 1 16,-1 3-1-16,1-1-1 0,-1-3 4 0,3 2-4 15,-2-1 2-15,1-2-2 0,0 4 3 0,-1-3-5 16,2 0 1-16,-3 2 1 0,1-1-1 0,0-1 2 16,-1 0 0-16,0-2-1 0,0 2 0 0,-1 1 2 15,0 1-3-15,1-2 2 0,-3-1-3 0,2 2 1 16,-3-3 1-16,4 1 0 0,-2 1-2 0,0-2 2 0,1-2-2 15,-1 5 0-15,2-3 2 0,-2-4 2 0,1 6 0 16,1-4-6-16,0-3 3 0,0 5 2 0,1 0-1 16,-1-5-1-16,0 4 1 0,0-4-2 0,0 5 1 15,0-5 3-15,-1 4-3 0,1-4 1 0,0 5-1 16,0-5 2-16,1 5-2 0,-1-5-2 0,-1 3 4 16,1-3-2-16,0 4-3 0,0-4 4 0,0 0-2 15,0 0 1-15,-3 5-1 0,3-5 2 0,0 0-5 0,0 0 6 16,0 0-5-16,0 0 4 0,0 0-2 0,0 3 1 15,0-3-4-15,0 0 4 0,0 0 0 0,0 0 1 16,0 0-7-16,0 0 9 0,0 0-2 0,0 0 0 16,0 0 2-16,-2 5-9 0,2-5 9 0,0 0-4 15,0 0 1-15,0 0 2 0,-5 1-4 0,5-1 3 16,0 0-3-16,-4 1 0 0,4-1-2 0,0 0 1 16,0 0 5-16,0 0 3 0,0 0-3 0,-5 3-3 15,5-3 3-15,0 0-4 0,0 0 0 0,0 0 4 16,0 0-1-16,0 0 0 0,0 0-6 0,0 0 9 15,0 0-5-15,0 0 2 0,0 0 1 0,0 0 1 0,0 0 0 16,0 0-6-16,0 0 2 0,0 0 1 0,0 0-2 16,0 0 0-16,0 0 0 0,0 0 2 0,0 0-2 15,0 0 1-15,0 0 3 0,0 0-4 0,0 0 2 16,0 0-6-16,0 0 8 0,0 0-5 0,0 0 6 16,0 0-3-16,0 0 1 0,0 0 2 0,0 0-4 15,0 0 1-15,0 0 1 0,0 0 0 0,0 0 4 16,0 0-4-16,0 0-1 0,0 0 3 0,0 0 1 0,0 0-3 15,0 0-1-15,15 0 1 0,-8 0 1 0,-7 0-1 16,15-1-4-16,-5-1 3 0,0 2-4 0,2-1 2 16,-4 1 6-16,2 0-5 0,2 0 2 0,0 1-2 15,3 1-1-15,-3-2 0 0,4 0 5 0,-3 1-2 16,0 1-1-16,1-1 2 0,0 0-7 0,0-1 2 16,-2 3 5-16,0-3-3 0,3 2 0 0,-4 0-1 15,4 0-3-15,-2-1 7 0,1 2-5 0,-1 0 6 16,2-2-2-16,-1 2 2 0,0 0 1 0,-1-2-1 15,1 0 0-15,-1 0-1 0,-4 2-2 0,1-3-1 16,-3 1 3-16,2 1-5 0,-3 0 5 0,-2-2 2 0,2 0-4 16,-6 0 0-16,8 2 1 0,-8-2 0 0,4 1-2 15,-4-1 1-15,0 0-1 0,7 0 0 0,-7 0 4 16,0 0-3-16,0 0 0 0,0 0 2 0,4 2-1 16,-4-2-3-16,0 0 1 0,0 0 1 0,0 0-2 15,0 0 4-15,0 0 1 0,0 0-4 0,0 0 1 16,0 0-20-16,0 0-21 0,0 0-21 0,0 0-34 15,-13-8-66-15,9 6-145 0,1-3-332 0,-1 1 147 0</inkml:trace>
  <inkml:trace contextRef="#ctx0" brushRef="#br0" timeOffset="43063.66">16850 10036 38 0,'0'0'98'0,"0"0"-14"0,0 0-1 0,0 0-4 0,0 0 4 16,0 0-15-16,0 0-5 0,0 0-2 16,-5 9-6-16,5-9-11 0,0 0-4 0,0 0 0 0,-4 5-7 15,4-5-1-15,-2 5-3 0,2-5 1 0,0 0 3 16,-3 2-5-16,2 1 2 0,1-3 0 0,-4 5 0 16,0-1-3-16,4-4-3 0,-1 5 1 0,0-2 1 15,1-3-3-15,-2 9 14 0,2-6-9 0,0 2 1 16,0 1-6-16,-1-2 0 0,1 2-3 0,1-4-3 0,-1 4 0 15,0-1-6-15,0 1 5 0,0-2 2 16,0 2-6-16,-1-1 2 0,1 3-1 0,1-1-1 0,-1 0-3 16,2 3 1-16,-2-1 4 0,0 1 7 0,0 2 3 15,1-2-6-15,-1 1 0 0,1 2-3 0,3-1 0 16,-4-2 1-16,0 5 0 0,4-4-1 0,-3 2-1 16,2 3 3-16,-1-4-2 0,0 1 3 0,0 4-2 15,-2-5 3-15,3 5-5 0,-1-7 2 0,-2 2-4 16,2 0 4-16,0 0-5 0,-2 0 1 0,0-2 4 15,1 1-4-15,2-1 0 0,-3 1-2 0,0 0 1 0,1-1-3 16,1-1 2-16,-2 0-1 0,-2 3 5 16,2-3-3-16,0 2-1 0,-1 1-2 0,1-4-4 0,0 4 4 15,0-2-3-15,3 2-1 0,-6-2 1 16,3 0-1-16,0 0 0 0,3 3-2 0,0-2 2 0,-3 0 0 16,1 2 2-16,-1-4-1 0,3 3-2 0,-3 0 3 15,1-5-4-15,-1 2 1 0,3-3 2 0,-3 3-3 16,1-3 0-16,-1 0-1 0,0 0 2 0,1 0-2 15,-1-1-1-15,0 0-3 0,3-2 6 0,-6 4 0 16,3-4-7-16,-1 1 5 0,1 0 2 0,0 0-2 0,0-4-2 16,-1 7 2-16,1-3 1 0,-3 1 0 0,3-1-4 15,-1 0 3-15,1-1-3 0,-4 0 2 16,4-3 6-16,0 8-5 0,0-6 0 0,0-2-2 0,0 6 3 16,-3-4-2-16,3-2 3 0,0 0-1 0,-2 5-3 15,2-5 0-15,-1 4-2 0,1-4 4 0,0 5 1 16,0-5 4-16,0 0-6 0,-3 2-2 0,3-2 2 15,0 0 1-15,0 6 2 0,-1-2-2 0,1-4-1 16,0 4 0-16,0-4 0 0,1 4 0 0,-2 0 1 0,1-4-2 16,1 7 1-16,-1-7 5 0,0 4-9 15,0-4 1-15,0 5 4 0,0-5 0 0,3 1 1 0,-3-1 3 16,0 0-3-16,0 0 0 0,0 0 0 16,0 0 1-16,0 0-2 0,0 0 1 0,0 0-2 0,0 0 1 15,0 0 2-15,0 0-2 0,0 0-2 0,0 0 1 16,6-8 0-16,-6 8 5 0,0 0-3 0,0 0 0 15,0 0-1-15,0 0-3 0,0 0 4 0,0-5-2 16,0 5 0-16,0 0-1 0,0 0 2 0,0 0 3 16,0 0-5-16,0 0-1 0,0 0 2 0,0 0 0 0,0 0 2 15,0 0-2-15,0 0-1 0,0 0 3 16,-6-5-3-16,6 5 3 0,-4-3-4 0,4 3 5 0,0 0-3 16,0 0 3-16,-9 0-3 0,9 0-2 0,0 0 4 15,0 0-2-15,-4 0 0 0,4 0-1 0,0 0-1 16,0 0 2-16,0 0-2 0,0 0 4 0,0 0-2 15,-6-1-2-15,6 1 4 0,0 0-2 0,0 0 0 16,-13 1 1-16,13-1-2 0,-11 0-1 0,4 0 1 16,-4 0 1-16,-2 0 3 0,-5 0-3 0,0 0 0 0,-2 0-5 15,-11 0 7-15,-1 0-1 0,-4 0 1 0,-4 0-5 16,-12-1-33-16,-8-1-53 0,1-2-66 0,-4 3-161 16,-5-6-342-16,4 4 151 0</inkml:trace>
  <inkml:trace contextRef="#ctx0" brushRef="#br0" timeOffset="47245.82">16239 10045 67 0,'0'0'108'16,"0"0"-16"-16,0 0-5 0,0 0-9 0,7-1-20 15,-7 1 1-15,0 0-7 0,0 0 0 0,0 0 0 16,0 0-8-16,0 0-10 0,0 0-2 0,0 0 5 0,0 0 4 16,0 0 2-16,4 6-1 0,-4-6 1 0,0 0-6 15,0 0 5-15,0 0-10 0,1 5-2 0,-1-5 5 16,0 0-10-16,0 0 8 0,0 0-7 0,0 0-4 15,4 1 2-15,-4-1-5 0,0 0 0 0,2 5 0 16,-2-2-1-16,3 2-6 0,-2-2 10 0,-1 2-1 16,4 2-2-16,-4 0-2 0,0-2 8 0,0 3-7 15,1 3 0-15,-2-3 5 0,1 2-4 0,-4 1 1 16,4 0-1-16,-1 0 2 0,-2 1 9 0,1 0 4 16,-2 4 12-16,3 0-9 0,-2 1-1 0,2-3 2 15,1 0 0-15,-3 1 0 0,2 0 1 0,-2 2-2 16,3-1-6-16,3 1-2 0,-6-4-7 0,3 1 9 0,3 3-8 15,-3-1 2-15,0-1 0 0,0-2-2 0,0-1-3 16,-3 0 0-16,3 0-1 0,3 0-2 0,-3 0-2 16,0 0-1-16,1 0-6 0,2 2 5 0,-2 2-4 15,-1-3 0-15,3 0-1 0,-2-1-1 0,0-2 2 0,4 4-3 16,-5-2 3-16,3 0-8 0,-2 3 5 16,3-3 1-16,-3 0-1 0,2 0-4 0,-2-2 1 15,3 2 1-15,-3-6 1 0,2 4 0 0,-2-4 1 0,-1 1-6 16,0-1 3-16,0-2 0 0,3 4 0 0,-3-3-2 15,-3-1 2-15,3 1-2 0,0 0-1 0,-1 0-1 16,1-1 0-16,-3-1-2 0,3 1 5 0,0 0-5 16,-1 2 6-16,0-3-3 0,-2 1 0 0,3 0 4 15,-1 2-4-15,1-4 3 0,0-2 0 0,1 8-4 16,-1-6 2-16,0 3 1 0,0-5-2 0,0 5 0 16,3-1 0-16,-2-2 1 0,0 3 0 0,-1-5 2 15,3 8-4-15,-2-5 4 0,2 0-8 0,-2 0 6 16,-1 1 1-16,4 0-2 0,-4-4 0 0,2 4 0 15,-2-3 4-15,0-1-2 0,3 5 1 0,-2 0-4 0,-1-5 2 16,0 0 2-16,0 4-1 0,0-4 2 0,0 0 1 16,0 0 0-16,0 0-3 0,0 0 1 0,0 0-3 15,0 0 1-15,0 0-4 0,0 0 4 0,0 0 3 16,0 0-2-16,0 0 0 0,0 0 0 0,0 0 1 16,0 0-3-16,0 0-1 0,0 0 4 0,0 0-3 15,0 0 0-15,0 0 2 0,0 0-9 0,0 0 9 16,0 0-3-16,0 0 1 0,0 0 1 0,0 0-5 0,0 0 4 15,0 0-6-15,0 0 7 0,0 0 1 16,0 0-5-16,0 0 6 0,0 0-4 0,0 0-1 0,0 0 2 16,0 0-3-16,0 0 5 0,0 0-1 0,13-2 0 15,-13 2 1-15,6 1-3 0,-6-1 2 0,9 1 2 16,-2 1-4-16,0-1 1 0,1-1 2 0,1 0-3 16,0 0 4-16,1 0-1 0,4 0-2 0,-2 0 0 15,0 0 1-15,1 0-2 0,0 0 4 0,-2 0-3 0,1 2 0 16,2-2-1-16,-4 1 4 0,2 0-5 15,-1 2-1-15,2-2 3 0,-4 2-2 0,4-3 3 16,-3 1-2-16,1-1 1 0,0 1 1 0,0-1-2 0,1 0 3 16,-1 1-2-16,0-1 0 0,1-1 0 0,-3 1 1 15,5 0-2-15,-5-1-1 0,0 2 3 0,0-1-1 16,5 0-5-16,-5 0 6 0,5 1-1 0,-5 0 2 16,4-2-1-16,-2 2 1 0,-3-1-3 0,0 2 3 15,-2-2-3-15,3 0 0 0,-3 0 2 0,1 0-1 16,-2 3 3-16,-5-3-3 0,11 0 1 0,-11 0-3 15,8 0-3-15,-3 0 0 0,-5 0 5 0,9-3 2 16,-3 6-3-16,-6-3 3 0,8 0-2 0,-8 0 0 16,9-3 1-16,-9 3 0 0,5 0 0 0,-5 0 1 15,9-2 0-15,-9 2-4 0,4-2 1 0,-4 2 2 0,0 0-1 16,0 0 3-16,5-1 0 0,-5 1 0 0,0 0-3 16,0 0 0-16,0 0-2 0,0 0 1 15,0 0 2-15,0 0-2 0,7 0 3 0,-7 0-1 0,0 0 0 16,0 0 1-16,0 0-3 0,0 0-1 0,0 0 1 15,0 0-1-15,6-1 2 0,-6 1-1 0,0 0-3 16,0 0 6-16,0 0 1 0,0 0-4 0,0 0 1 16,0 0 1-16,0 0 2 0,0 0-4 0,0 0 2 0,7 1-1 15,-7-1 0-15,0 0 0 0,0 0-2 0,0 0 1 16,0 0 1-16,0 0 3 0,0 0-2 16,0 0 0-16,0 0-3 0,0 0 2 0,0-8 2 0,0 8 1 15,0 0-6-15,0-4 2 0,0 0 1 0,0 4-1 16,-1-8 2-16,1 3 1 0,0 0-2 0,0-3-2 15,1-1 4-15,2-3 0 0,-3 2-3 0,0-2 2 16,5-5-3-16,-5 0 3 0,0-1-2 0,3-3-1 16,-6-2-10-16,6 3 5 0,-6-5 2 0,2 6-6 15,-3-2-5-15,0 2-1 0,-1 1 0 0,0 0-1 16,1 0 8-16,-1-1 2 0,2 2-1 0,-2 1 1 16,4 3 5-16,-3-2-1 0,-1-1-2 0,4 6 2 15,-2-2 0-15,6 2 3 0,-7 0-1 0,4-1-3 16,0 2 5-16,1 0-1 0,-2 1-9 0,1-2 9 0,0 1 0 15,1 2-3-15,-2-1 1 0,2 0 2 0,-1-2 1 16,0 1-2-16,-1 1 2 0,5-4 0 0,-4 3-5 16,0-2-2-16,0 0 8 0,0 1-3 0,0 0 1 15,1 0 1-15,1 0 0 0,-2 0 0 0,0 4 0 0,-2 1-3 16,4-5 3-16,-4 4 0 0,1-1-1 16,1 1 2-16,0 1-1 0,-3-2-2 0,2 2 2 15,1 1-1-15,-2-1 4 0,0-1-5 0,2 1 3 0,0 0 0 16,-4 1-3-16,3-1 3 0,-1 0-8 0,2 0 7 15,-2 2-3-15,2-4 6 0,0 3-2 0,-2-2 0 16,2 2-1-16,0-3 0 0,0 1 1 0,-2 0-1 16,2 3 2-16,-1-4-1 0,2 2 1 0,-1 3 1 15,0 2-2-15,0-7-2 0,-1 3-2 0,1 4 3 16,0-4-3-16,0 4 1 0,-2-5 0 0,2 5-1 16,-3-5 1-16,3 5 3 0,0-4 2 0,0 4-1 15,0-5-4-15,0 5 2 0,-4-5 0 0,4 5-6 16,0 0 3-16,-1-5 6 0,1 5-7 0,-1-4 3 15,1 4 0-15,0 0-2 0,0 0 5 0,0 0 0 0,-3-3 0 16,3 3 0-16,0 0 0 0,0 0-3 0,0 0 1 16,-1-6 3-16,1 6-4 0,-1-4 2 0,1 4 1 15,0 0-2-15,0 0-2 0,0 0-1 0,0 0 4 16,0 0-5-16,0 0 3 0,0 0 1 0,0 0 0 16,0 0-2-16,0 0 1 0,0 0 0 0,0 0 0 15,0 0-1-15,-2 17 2 0,2-13 0 0,0 2-2 16,0-1 1-16,-1 1-6 0,0 2 4 0,1-1 4 0,-2 1-1 15,2-1-1-15,-1 3 3 0,1 2 0 0,0-3 0 16,0-1-2-16,1 3 2 0,1-2-2 0,0 2 1 16,0 0 0-16,-1 0 0 0,0 0-3 0,2 1 1 15,-2 1 3-15,2-1-3 0,-1 1-1 0,1 1 1 16,-2 0 2-16,0-4 0 0,0 2-2 0,-1 0 3 16,4 0 1-16,-4 0-4 0,0 1 3 0,4-1-3 15,-3 0 2-15,1 0-1 0,2 0 2 0,-2 0-2 16,-2 0 2-16,1-1-4 0,2 3 1 0,-3-4 3 15,0 2-2-15,3-1 2 0,-3 0-2 0,3 0 1 16,-3-1-2-16,0 0 0 0,0-1 2 0,0 3-1 0,0-2 1 16,0 0 3-16,-3-3-6 0,0 5 0 0,3 0 4 15,0-2-10-15,0-3 13 0,0 2-5 0,0 1 3 16,0 0-3-16,0 0 3 0,0-2-3 0,0 0-3 16,1 2 8-16,1 1-3 0,1-2-2 0,-2 3-3 15,2-2 4-15,-2 1-6 0,2-3 6 0,-2 3 1 16,0-3 0-16,2 1-2 0,-3-4-5 0,4 1 3 15,-4 4-1-15,1-5 5 0,1 1-2 0,-2 1 0 0,0 1 3 16,2-3-2-16,-2 0 1 0,0-1-6 16,0 1 5-16,1 1 2 0,-1-2-1 0,3 1-4 15,-3 0-1-15,1-1 3 0,-1 0 0 0,0 1 4 0,0-1-6 16,4 0 4-16,-3-1-2 0,-1 1-6 0,0-4 5 16,4 4 4-16,-4-1-2 0,0-3 1 0,0 5-2 15,0-5 3-15,0 0-1 0,0 5 3 0,0-5-3 16,0 0 2-16,0 0-3 0,0 0 1 0,0 0 0 15,0 0 2-15,0 0-4 0,0 0 2 0,0 0 1 16,0 0-2-16,0 0-1 0,0 0 3 0,0 0-2 16,0 0 1-16,0 0 1 0,0 0-1 0,0 0 2 0,0 0-4 15,0 0-1-15,0 0-2 0,0 0 2 16,0 0-2-16,0 0 0 0,-18-5 2 0,18 5 1 0,-5 3-2 16,5-3 4-16,0 0-2 0,-4 3-3 0,4-3 4 15,0 0-3-15,-4 1 3 0,4-1-2 0,0 0 2 16,0 0-1-16,-4 1 0 0,4-1 0 0,-1 3-1 15,1-3 2-15,0 0-2 0,-3 7 2 0,3-7-1 16,0 4 0-16,0-4 1 0,0 3-2 0,0-3-1 16,0 4 1-16,0-4 3 0,-2 5-1 0,2-5-1 15,0 0 3-15,-1 4-2 0,1-4-3 0,0 0 0 16,0 0 5-16,0 0-4 0,0 0-1 0,0 0 2 16,-6 1-3-16,6-1 1 0,0 0-2 0,0 0 6 15,-15-2 0-15,15 2 1 0,-8-3-2 0,8 3-3 16,-9-1-4-16,3 0 5 0,1-2 6 0,-3 3-3 0,0-1 0 15,1-2-1-15,0 3-4 0,-5 0 6 0,3 0-4 16,-1 0 1-16,-1 0 0 0,3 0-2 0,-1-1 4 16,-4 2-1-16,4-1 1 0,0 0-1 0,-1 0 0 15,1 0 1-15,0 0-3 0,-4 2 0 0,7-2 3 0,-6 1-1 16,7-1 2-16,-5 0-7 0,0 0 6 16,1-1-2-16,-2 1 1 0,2 1 1 0,1-1-4 15,-2 0 0-15,2 0 4 0,2-1-2 0,6 1 2 0,-13-2-1 16,4 2 0-16,1 0 0 0,2 0-1 0,6 0-1 15,-14 0-1-15,6 0 0 0,8 0 4 0,-10 0-3 16,1 0 0-16,9 0 2 0,-9 0-1 0,5 0 1 16,-1 2-1-16,5-2 0 0,-9 1 0 0,4 0 0 15,5-1 0-15,-8 3 1 0,3-2 0 0,5-1-2 16,-6 1-4-16,6-1 5 0,-7 2 2 0,1-1-5 16,6-1 4-16,-8 2-8 0,8-2 9 0,-5 0-9 0,5 0 9 15,0 0-2-15,-10 0 3 0,10 0-3 16,-6 1 3-16,6-1-3 0,0 0 0 0,-8 2 1 15,8-2-1-15,-6 3 4 0,2-3-1 0,0 1-4 0,4-1 0 16,-4 3 3-16,4-3-3 0,0 0 2 0,-6 2-1 16,6-2 0-16,-5 1 0 0,5-1 1 0,0 0 3 15,0 0-6-15,-4 2 3 0,4-2-1 0,0 0-4 16,0 0 5-16,0 0 0 0,-4 3-2 0,4-3 0 16,0 0-2-16,0 0 5 0,0 0-1 0,0 0-1 15,0 0-1-15,-5 2-1 0,5-2 0 0,0 0 3 16,0 0 2-16,0 0-4 0,0 0 0 0,0 0 2 0,0 0 0 15,0 0 3-15,0 0-2 0,0 0-1 0,0 0 2 16,0 0 7-16,0 0 0 0,0 0-3 16,0 0 4-16,0 0-1 0,0 0-1 0,0 0-1 0,0 0-6 15,-5-5 5-15,5 5-2 0,0 0 0 0,0 0-1 16,-5-3 0-16,5 3 0 0,0 0-4 0,-4-4 1 16,4 4 3-16,0 0-3 0,0 0 1 0,-3-5 1 15,3 5 0-15,0 0-7 0,0 0 7 0,-5-2-1 16,5 2-1-16,0 0 1 0,0-4 4 0,0 4-2 15,-1-4-1-15,1 4-1 0,0-7-3 0,0 7 3 16,-2-5 0-16,4 2 1 0,-4-4-3 0,2 4-4 0,2-2 7 16,-1-2-5-16,-1 1 4 0,0-2-1 0,0 4-2 15,0-3 5-15,0-3-3 0,0 0-1 0,0 0-1 16,0 3-1-16,-1-4 5 0,1 2-1 0,-2 0-1 16,2 0-2-16,-1-1 3 0,-1 0-4 0,-1 2 4 15,2-2-4-15,-2-1 1 0,3 5 3 0,-2 1-3 16,-2-2 1-16,3 0-2 0,-2 0 3 0,-1 2 0 15,4-2 0-15,0 5 1 0,-2-3 0 0,-1-2 3 0,3 2 0 16,-4 2 1-16,4-2 1 0,0 1-3 0,0 4 2 16,0-10 1-16,3 5-2 0,-3 0 4 15,0-1-4-15,1 1-2 0,-1 0 3 0,4-1-3 0,-3 1 3 16,2-2-1-16,-2 0-2 0,3 3-2 0,0-4 3 16,-2 0 0-16,2 1-4 0,-1-2 3 15,-1 3-2-15,1-1 1 0,-2 0 0 0,2-3 3 0,-2-1-2 16,0 1 1-16,1 1-2 0,-2-1-2 0,-2-2 0 15,4 3 2-15,-4-2-3 0,2 0 3 0,-1-1-2 16,1 1 2-16,0 0-2 0,0 1 0 0,-1-1-1 16,1 0 1-16,0 1 1 0,-3 0-2 0,3 1-1 0,0-1 2 15,0 0 0-15,0 3-4 0,-1-3 4 0,1 1 2 16,0-1-4-16,0 3 3 0,0-1-2 16,0 1 1-16,-2-2-3 0,1 3 2 0,1 1 4 0,0-3-3 15,0 2 0-15,0 2-1 0,-1-3 3 0,1 2-5 16,0 1 4-16,0 4-3 0,-1-9 2 0,1 5-1 15,0 4 0-15,-3-4 0 0,3 4-1 0,0-7-3 16,0 7 7-16,0 0-2 0,0-4 2 0,0 4-2 16,0 0 0-16,-1-4-2 0,1 4 1 0,0 0 2 15,0 0 0-15,-3-3-2 0,3 3 1 0,0-4-6 16,0 4 9-16,0 0-3 0,-2-3 0 0,2 3 0 0,-4-4 0 16,4 4-1-16,-4-6 2 0,3 3-6 15,-2-1 6-15,3 4-3 0,-2-5 3 0,-1 1-2 16,2 1 6-16,1 3-4 0,-4-6 2 0,3 3-3 0,1 3-3 15,0-5 4-15,0 5 1 0,0 0 0 0,-3-3-1 16,3 3 0-16,0 0-6 0,0 0 0 0,0 0 6 16,0 0-6-16,0 0 2 0,0 0 4 0,-1-3 3 15,1 3-5-15,0 0-5 0,0 0 8 0,0 0 0 16,0 0-2-16,0 0 1 0,0 0-3 0,0 0 0 16,0 0 2-16,0 0 2 0,0 0-7 0,0 0-4 15,0 0 12-15,0 0-1 0,0 0-1 0,0 0 0 0,0 0 1 16,0 0 1-16,0 0-4 0,0 0-1 0,0 0 0 15,0 0-19-15,0 0-16 0,0 0-25 0,0 0-34 16,-5 10-44-16,5-10-236 0,-8 0-406 0,8 0 179 16</inkml:trace>
  <inkml:trace contextRef="#ctx0" brushRef="#br0" timeOffset="48156.39">16315 10010 5 0,'0'0'135'15,"0"0"-14"-15,0-4-4 0,0 4-11 0,5-4-4 0,-5 4-9 16,0 0-8-16,5-1-7 0,-5 1 3 0,0 0-8 16,6-2-2-16,-6 2-11 0,0 0-8 0,0 0 2 15,0 0-9-15,0 0-6 0,4-2-5 0,-4 2-5 16,0 0 3-16,0 0-6 0,5 7-2 0,-5-7-5 16,2 5 3-16,-1 0-8 0,-2-2-1 0,-1 2-1 15,2-1 0-15,0-4-1 0,0 6-1 0,-1-2 3 16,0 0-4-16,-2-1-3 0,1-1 6 0,-1 1-3 0,3-3-1 15,-8 7-1-15,6-7-4 0,2 0 4 0,-6 2-4 16,6-2 5-16,-5 0-3 0,5 0-4 0,-7 3 13 16,7-3-12-16,0 0 2 0,-3 1-2 0,3-1 2 15,0 0-7-15,0 0 9 0,0 0-5 0,0 0 5 16,-6 1-5-16,6-1 2 0,0 0-2 0,0 0 0 16,0 0 0-16,0 0-1 0,0 0 2 0,0 0-2 15,0 0 3-15,0 0-5 0,0 0 6 0,0 0-2 0,0 0 5 16,0 0-1-16,0 0 2 0,0 0 0 15,0 0-2-15,0 0-4 0,0 0 5 0,0 0 4 0,0 0-2 16,0 0-4-16,0-7 0 0,0 7-2 0,0 0 2 16,-4-5-15-16,-2 4-18 0,6 1-25 0,-4-2-17 15,4 2-56-15,-6-3-127 0,2-1-272 0,4 4 120 16</inkml:trace>
  <inkml:trace contextRef="#ctx0" brushRef="#br0" timeOffset="49001.34">16877 10047 77 0,'0'0'93'0,"5"-3"-5"0,-5 3-3 0,0 0 0 0,0 0-2 15,0 0-1-15,0 0-12 0,0 0-1 0,0 0-1 16,0 0-4-16,4-1-8 0,-4 1-3 0,0 0-4 16,0 0-2-16,0 0-10 0,0 0-6 0,0 0 3 15,0 0-6-15,-14 5 0 0,14-5-3 0,0 0-5 16,-8 1-1-16,8-1-7 0,0 0 4 0,0 0-3 15,0 0-4-15,-6 0 1 0,6 0-5 0,0 0 3 16,0 0 1-16,0 0-3 0,-4 3-2 0,4-3 0 0,0 0 3 16,0 0-2-16,0 0-5 0,0 0 2 0,0 0 4 15,0 0 0-15,0 0-1 0,0 0 1 0,-4 3 0 16,4-3 4-16,0 0-5 0,0 0 0 0,-7 0 2 16,7 0-3-16,0 0 8 0,0 0 3 0,0 0 5 15,-8-3-1-15,8 3-1 0,0 0 1 0,0 0-3 16,0 0 3-16,-1-7-6 0,1 7 5 0,0 0-4 15,0 0-3-15,0 0-4 0,7-5-1 0,-7 5-24 0,4-5-39 16,-4 2-66-16,0 3-122 0,3-8-266 16,-1 5 117-16</inkml:trace>
  <inkml:trace contextRef="#ctx0" brushRef="#br0" timeOffset="51780.87">18044 9844 12 0,'0'0'80'0,"-5"-1"-9"0,5 1-5 0,0 0-11 15,-7-3 0-15,7 3-6 0,-2-3-3 0,2 3 1 16,-4-4-5-16,4 4 0 0,0 0-7 0,-3-1-3 16,3 1-4-16,-5-5-6 0,5 5 7 0,0 0-3 15,-5-6-5-15,4 5 1 0,1 1-6 0,-4-3-2 0,0 1-1 16,3-3-3-16,-3 3-1 0,0 0 1 0,-1-3 3 16,-1 3-5-16,-1-5-1 0,-2 4-5 0,2-3 2 15,-3 0 1-15,1 1-1 0,-1-1-1 0,-1-3 0 16,1 5 2-16,0-5-3 0,-2 2 3 0,1 1-3 15,0-2 0-15,0 0 1 0,1 2-3 0,1-2 3 16,-1 1-4-16,2 0 10 0,-1 0-8 0,0-1 7 16,3 1-6-16,-1 1-1 0,2 0-1 0,0 2-3 0,1-2 3 15,-2 0 0-15,2 2-2 0,-2-1 1 16,-1-1 5-16,3 3-5 0,-5-1 2 0,4 0-3 0,-2 0 5 16,-2 1-7-16,-2 1 5 0,1-2-2 0,0-1 1 15,-1 2 1-15,-1-2-6 0,-1 2 3 0,0-1 0 16,1 2 0-16,-1-2 31 0,-1-2-5 0,1 4 1 15,-5-2-7-15,4 1 2 0,1 0-4 0,2 0 1 16,-2-1-8-16,0 1 7 0,-1 1-3 0,1 0-8 16,3 0-2-16,-1-1 4 0,0 0 4 0,0 3-9 15,3 0 4-15,1-1-2 0,-1 0 1 0,-1 1-4 16,3 1 2-16,-2-2-1 0,-3 2 2 0,0 0 0 0,1-1 3 16,-3 3-4-16,7-3 2 0,-6 2-5 0,2-1 1 15,-1 0 3-15,0-1-5 0,1 1 3 16,-3 1-7-16,3-2 12 0,-1 0-2 0,0 0-3 0,0 0-16 15,1 0 17-15,1 0 3 0,-4 1-5 0,3-1 2 16,1 0-3-16,-4 1 0 0,3-1-2 0,-2 0 7 16,5 3-13-16,-5-3 9 0,3 2 1 0,-1 0-1 15,1 1-1-15,1-1 6 0,3-1-2 0,-5 3-4 16,4-1 0-16,-1-2 1 0,1 3-2 0,-2 0-10 0,-2 1 11 16,0-1-3-16,0 0 2 0,2 3 3 15,3-2 0-15,-2 0 0 0,0-1-4 0,0 4 5 0,2-4-6 16,-2 1 0-16,0 3 1 0,3-4 4 0,-2 1 0 15,0 4-1-15,-2-3 4 0,0-2-6 0,2 1 0 16,1 0 3-16,-2 0-2 0,1 1 0 0,-1-2 3 16,-3 3 0-16,4-2 3 0,-2 0-6 0,0 0-2 15,1-1 7-15,-3 0-5 0,3 0-5 0,1 0 4 16,0-1-1-16,-1 2 1 0,2-1 4 0,-1-2-2 16,0 1-2-16,0 1 2 0,1 0-4 0,0 2 2 0,0-3 1 15,0 1 1-15,1 1-1 0,-2 1 4 0,0-2-8 16,1 3 2-16,-1-1 0 0,2 0 2 15,-4 0 2-15,2 1 1 0,1 0-4 0,-3 0 0 0,4-2-6 16,-3 3 10-16,2-1-10 0,-2-2 11 0,2 0-2 16,1 0-2-16,-1-1 5 0,-1 3-6 0,-1 1-1 15,2-2 5-15,0 2 0 0,0-1 3 0,1 2-3 16,-6 2-2-16,6-4 5 0,-2 3-3 0,-3 5-2 16,1-6 4-16,3 0-3 0,-1 0-3 0,2 0 11 15,-1-5-10-15,2 1 1 0,-1 1 1 0,2 0-1 16,-1-3 1-16,1-1-2 0,0 4-5 0,2-6 10 0,-3 5 0 15,1-3 10-15,2-2-6 0,0 0-4 0,0 0 6 16,0 0-1-16,0 0 3 0,0 0 2 16,0 0-19-16,-4-10 9 0,4 5-8 0,0 1-15 0,2-4-28 15,-1-2-62-15,-1-1-86 0,0 0-211 0,0 0 94 16</inkml:trace>
  <inkml:trace contextRef="#ctx0" brushRef="#br0" timeOffset="52281">16609 9766 78 0,'0'0'97'0,"0"0"-3"0,0 0-5 0,0 0-5 16,0 0-3-16,0 0-5 0,0 0-11 0,0 0 1 0,0 0-9 16,0 0-6-16,0 0 0 0,0 0-10 15,0 0-3-15,0 0 3 0,0 0-6 0,0 0-10 16,0 0 4-16,0 0-7 0,0 0 4 0,0 0-10 0,0 0 1 16,4 10 0-16,-4-10 1 0,-3 10 1 15,2-5-5-15,-1 3 3 0,0 1-1 0,-3 1 4 0,1-1-7 16,0-1 4-16,-2 4-5 0,2-3-9 0,-1 0 9 15,1 2 5-15,0-1-12 0,0-3 0 0,2-3-1 16,-1 3-2-16,-1-4 7 0,3 2 0 0,-1 2 0 16,0-4-2-16,2 1-4 0,-1-1 11 0,1 2-2 15,0-5 2-15,-1 7 3 0,2-4 2 0,0 1 3 0,-1-4 7 16,5 3-4-16,2-3 2 0,-2 2-12 0,3-1 4 16,2 1-1-16,1 1 3 0,-1-4-6 15,0 2-3-15,2-1-1 0,-2 3 6 0,3-2-8 0,-6-1-3 16,0 2 2-16,1-2-2 0,-2 2 4 0,2-2-4 15,-3 1-2-15,-1 1 0 0,-4-2 2 0,8 1 0 16,-8-1 2-16,2 1-3 0,-2-1 0 0,0 0 0 16,0 0-14-16,0 0-8 0,0 0-31 0,0 0-27 15,0 0-63-15,-2-9-119 0,-1 4-276 0,3-2 123 16</inkml:trace>
  <inkml:trace contextRef="#ctx0" brushRef="#br0" timeOffset="53380.41">18276 9772 84 0,'-1'-3'103'0,"1"3"0"0,0 0-7 0,0 0-12 0,0 0-6 16,0 0-9-16,0 0-3 0,0 0-9 0,-8 0-9 16,8 0-1-16,0 0-1 0,0 0-5 0,0 0-2 15,0 0-9-15,-10 0 3 0,10 0-3 0,0 0-7 16,0 0 2-16,-2 3-8 0,2-3 1 0,-3 9 2 15,3-4-3-15,0 0 2 0,3 3-2 0,-2-1-8 16,-1 2 3-16,0 2 3 0,0 1-2 0,-1 4-3 16,2 1-2-16,-2 0 3 0,1 2-4 0,-3 7 4 15,3-1-5-15,0-6-1 0,0-2 1 0,0 3 0 0,0-2 3 16,-1 2 3-16,1-3-11 0,0 0-1 0,0 0 8 16,0-2-6-16,-3 2 5 0,2-2-4 0,0-4 3 15,-2 1-2-15,3-3 3 0,-1-1-6 0,1 0 3 16,0-1-1-16,0-2-2 0,0-3 2 0,0 3 2 15,-3 0-1-15,3-5 1 0,4 2-3 0,-4-2-19 16,0 0-34-16,0 0-174 0,9-10-244 0,-6 3 108 16</inkml:trace>
  <inkml:trace contextRef="#ctx0" brushRef="#br0" timeOffset="54591.14">18163 9806 86 0,'0'0'109'0,"0"0"-7"0,0 0-5 16,0 0-10-16,0 0-8 0,0 0-4 0,0 0-9 16,0 0-4-16,16-5-9 0,-12 5 2 0,1-1-9 15,4 0-1-15,0 0-11 0,1-2-3 0,2 0 3 16,-1 2-22-16,2-1 15 0,2 0-2 0,-2 1-6 0,5-2 6 15,-3 1-8-15,3-2-12 0,0 1 6 0,-4 1-1 16,5 2 3-16,-6 0 0 0,0-1-1 16,1-1-3-16,-1 2 0 0,-2 0 1 0,1-2-4 0,-4 2-4 15,-1-1 4-15,2 1-5 0,-1 0 4 0,-2 0 1 16,3-1-1-16,-1 1-2 0,-1 0-3 0,0-3 3 16,0 3-5-16,1 0 6 0,2 0-1 0,2-1 1 15,-3 1 0-15,0 0-9 0,3 1 7 0,0-1 4 16,-2 3-3-16,-1-3 6 0,0 1-7 0,0 0-1 15,4 1-2-15,-3 0 4 0,3-1-3 0,-2-1 1 16,1 4 2-16,-1-2-2 0,2 1 3 0,-1-1 1 0,-1-1-10 16,-3-1 5-16,2 2 0 0,1-2 0 15,-3 1 0-15,1-1-3 0,-2 2 4 0,0-2 10 16,0-2-13-16,-1 4 13 0,-6-2-4 0,9-2 8 0,-3 1 1 16,-6 1 1-16,0 0 0 0,9 0-1 0,-9 0 4 15,0 0-5-15,4 0-5 0,-4 0 2 0,0 0-6 16,8 0-1-16,-8 0 4 0,0 0 0 0,6 1-3 15,-6-1-3-15,8 2 0 0,-8-2 4 0,6 2-7 0,-3-1 6 16,1 2-12-16,-4-3 17 0,6 3-3 0,-1-2 1 16,0 1-3-16,0 0-6 0,-1 1-9 0,0-1 14 15,-1 0-4-15,0-1-2 0,-1 3 5 0,2-1-7 16,-2 0 3-16,-2-3-7 0,2 7 8 0,0-3 1 16,-2-1 2-16,0 2-7 0,1-1 3 0,-1 2 3 15,0-1 0-15,1 1 1 0,-1-1 0 0,2 2-2 16,-1-2-3-16,1 0 6 0,0 2-7 0,-2 0 4 15,1 0 1-15,2 1 4 0,1 2 1 0,-2 1-6 16,-1-3 6-16,3 4-3 0,-1 0 8 0,-2-1 0 16,1 0 0-16,-3-1 0 0,1 2-1 0,1 0-2 0,-1-2-1 15,-1 2-3-15,0-3-1 0,0 1 3 0,-2 0 3 16,1 2-4-16,0-2 1 0,1 2-4 16,-1-3 3-16,0-1-3 0,0 2 0 0,0 0 0 0,1-3 3 15,0-1 0-15,1 2-3 0,0-3-4 0,0 2 5 16,-3-1-3-16,3-2 2 0,0 3-2 0,-1-3 4 15,0 1-8-15,1-1 6 0,-2 0 3 0,1-2-1 16,1-2-1-16,-1 7-4 0,-1-4-2 0,0-1 7 16,-2 1-7-16,4-3 2 0,-7 4 2 0,3-3 0 15,4-1 1-15,-7 4-2 0,5-1 2 0,2-3-5 16,-9 1 4-16,4 0-2 0,0-1 3 0,5 0-1 0,-11 2-5 16,11-2 3-16,-10 1 0 0,6-1 4 0,4 0-4 15,-9 1-2-15,5 0 2 0,4-1 2 0,-9 2-9 16,3 1 7-16,2-3-2 0,-2 2-2 0,-2 1 4 15,0-1 2-15,-2 0-3 0,5 0-5 0,-2 1 6 16,-5-1 1-16,3 1-2 0,0-1-2 0,-5 3 4 16,4-3 1-16,-4 1-1 0,0 0-1 0,2 0 0 15,-7 1-3-15,6-2 3 0,-3 1 1 0,4 1 3 16,-7-1-8-16,6 0 5 0,1-1-2 0,-3 0 3 0,2 1-2 16,-4-1 1-16,4-1 1 0,-1-1 1 15,-3 0-1-15,3 1 4 0,-3-2-1 0,0 1-1 0,0-3 1 16,-1 3 6-16,-1-3-2 0,6 1 4 0,-5-1-4 15,3 1 4-15,2-1 4 0,2 1 2 0,-2-1-1 16,3 0-1-16,0 2-1 0,1-1 2 0,1 1-5 16,2-1 0-16,0 0 3 0,0 2-7 0,1-2 2 15,5 2-4-15,-9 0 2 0,9 0-3 0,-4-2-2 16,4 2-1-16,0 0-5 0,0 0 0 0,-5-2 9 16,5 2 1-16,0 0-9 0,0 0 5 0,-6-1 1 15,6 1-1-15,0 0-10 0,0 0-22 0,0 0-33 16,0 0-25-16,0 0-47 0,0 0-192 0,-8-3-349 15,8 3 156-15</inkml:trace>
  <inkml:trace contextRef="#ctx0" brushRef="#br0" timeOffset="55812.96">18151 9843 97 0,'0'0'116'0,"0"0"-3"16,0 0-8-16,0 0-12 0,0 0-7 0,0 0-11 0,9 8-5 15,-9-8-4-15,0 5-8 0,0-5-3 16,0 5 1-16,0-5-4 0,1 4-2 0,1 0-3 0,0 0-5 15,-2 1 4-15,5-2-4 0,-5 2 1 0,0 2-4 16,5-1 6-16,-5 2 0 0,4 4-8 0,0-2 5 16,-4 2-4-16,5 3-3 0,-5 2 1 0,4-1-7 15,-4 1-2-15,1 1 3 0,-1-2-3 0,3 4 3 16,-2-1-6-16,-1 1-6 0,0-2 6 0,0 0-2 0,0-2-4 16,0 1-4-16,4-1 3 0,-4 0-1 15,1-2-3-15,-1-2-3 0,0-1 4 0,0-2-2 0,0 1 1 16,1-3-6-16,-1-2 6 0,0 2-2 0,0-3-3 15,3 2 0-15,-3-3 2 0,1 1-2 0,-1-4 0 16,0 5-5-16,0-5 6 0,0 0-1 0,0 5 2 16,0-5 5-16,0 0-6 0,0 4 2 0,0-4-1 15,0 0 4-15,0 0-4 0,0 0-1 0,0 0-1 16,0 0-2-16,0 0 2 0,0 0 0 0,0 0-2 16,0 0 0-16,0 0-2 0,0 0 0 0,-18-5-1 15,18 5 0-15,0 0-3 0,0 0 5 0,-5 1-4 0,5-1-3 16,0 0 1-16,0 0 1 0,0 0 2 15,0 0-1-15,0 0-5 0,0 0 3 0,0 0 0 0,0 0-4 16,0 0 7-16,0 0-1 0,0 0-4 0,0 0 4 16,0 0 3-16,0 0-9 0,0 0 10 0,0 0 0 15,0 0-1-15,0 0-3 0,0 0 2 0,0 0-2 16,0 0 1-16,0 0-4 0,0 0-2 0,0 0 2 16,0 0 1-16,0 0 3 0,0 0 0 0,0 0-2 15,0 0-8-15,0 0 11 0,0 0-4 0,0 0 4 16,0 0 3-16,0 0-6 0,0 0 0 0,18 5 2 15,-13-5-1-15,3 0-1 0,1 2 0 0,0 0 2 0,1-2-3 16,3 3 0-16,1-3 0 0,-3 2 3 16,5-2-3-16,0 2 1 0,-2-1 4 0,-1-1-4 0,1 2 1 15,-1 0-8-15,-3-1 6 0,4 1-5 0,-1-2 7 16,0 2-7-16,-3-2 10 0,-1 0-3 0,5 2-1 16,-5-1-2-16,0-1 4 0,2 2-4 0,-4-2 4 15,2 1-2-15,2 0 2 0,-3-1 1 0,2 1-2 16,0-1-1-16,-2 2 3 0,1-1-3 0,-1 0 1 15,1-1-2-15,-2 0 2 0,4 0 2 0,-5 0 1 16,4 0-6-16,-5 0 1 0,3 3 1 0,-8-3 1 0,14 0 1 16,-9 0-2-16,3 1 1 0,-3-1 2 15,0 1-2-15,4-1 0 0,-9 0 0 0,13 0 0 0,-5 0 0 16,-1 2 0-16,-1-1 1 0,5-1 0 0,-5 0-2 16,3 1-2-16,1 1 2 0,1-1-2 0,-1 0 2 15,0 1 1-15,0-2-1 0,-2 2 1 0,3-2-1 16,-6 0 2-16,3 0-2 0,0 0-3 0,-1 3 3 15,-1-3 2-15,0 0-3 0,-6 0 2 0,6 1-5 16,-6-1 6-16,8 1 0 0,-8-1 0 0,0 0-3 0,0 0 2 16,0 0-3-16,9-1 3 0,-9 1 0 15,0 0-1-15,0 0 0 0,0 0 2 0,0 0-3 0,0 0-1 16,0 0-10-16,0 0-14 0,-12-8-17 0,11 4-24 16,-6 2-27-16,5-2-30 0,-3-3-193 15,1-1-342-15,-3-1 152 0</inkml:trace>
  <inkml:trace contextRef="#ctx0" brushRef="#br0" timeOffset="57180.48">18154 9939 50 0,'0'0'105'0,"0"0"-1"0,0 0-12 0,0-3-5 0,0 3-16 16,0 0 0-16,0 0-3 0,0 0-7 0,0 0-3 16,0 0 3-16,0 0-4 0,2-7-2 0,-2 7-1 15,0 0 4-15,0 0-7 0,0-5-9 0,0 5-4 16,0 0-2-16,4-2-3 0,-3-1-7 0,3 1 5 16,-4 2-3-16,5-5-3 0,-5 5-2 0,5-2-1 15,-5 2-2-15,5-3-3 0,-2 2 3 0,-3 1-4 16,0 0-4-16,5-2-3 0,-5 2 4 0,0 0-2 0,4-2 0 15,-4 2-2-15,5-3-2 0,-5 3 0 0,6-4-7 16,-2 2 9-16,3-1-1 0,-1 3 9 16,-2-1-2-16,-4 1 0 0,13-4-2 0,-7 1 3 0,2 2-8 15,2-2 7-15,-1 3-2 0,2-4-9 0,2 3 7 16,-3 0-4-16,2-2-6 0,1 2 5 0,0-2 0 16,-1 3-2-16,1 0 1 0,-1 0-2 0,2-1 5 15,-3 1-8-15,2 0 5 0,-3 0-1 0,-1 2 2 16,4-3-2-16,-7 2-1 0,2-1-3 0,0-1 3 15,-1 1-3-15,1 0 5 0,0 1-2 0,-1-1-1 16,2-1 1-16,-1 2-3 0,1-1-1 0,3 0-2 0,-3 0 5 16,-1 2 1-16,2-1 0 0,-1-1-3 15,4 3 1-15,-1-3-9 0,-1 2 10 0,3-2-4 0,-4 2 4 16,3 0-3-16,1-2 1 0,-1 3-3 0,0-3 0 16,-2 0 7-16,2 0-6 0,1 1-1 0,-1 0 4 15,-2 1-4-15,0-2 4 0,-1 1 0 0,-1-1 0 16,-3 2 1-16,-1-2 0 0,-5 0-1 0,11 0 0 15,-4 0-2-15,-7 0-3 0,5-2 5 0,-5 2 3 0,8 2-1 16,-8-2 0-16,0 0 2 0,9 0-2 16,-9 0 0-16,0 0-1 0,0 0 2 0,0 0 0 0,6 0-3 15,-6 0-3-15,0 0 4 0,9 0 3 0,-9 0-4 16,0 0-3-16,5-2 4 0,-5 2-4 0,0 0 3 16,9 0-2-16,-9 0-6 0,9 0 8 0,-9 0-2 15,0 0 3-15,8 2 0 0,-8-2 0 0,6-2 0 16,-6 2 1-16,0 0-2 0,0 0-1 0,8-1-7 15,-8 1 6-15,0 0 0 0,0 0 1 0,4 3 2 16,-4-3-2-16,0 0 1 0,0 0-4 0,0 0 3 16,0 0 4-16,0 0-5 0,0 0-1 0,6 1 1 0,-6-1 1 15,0 0 3-15,0 0-3 0,7 1-1 0,-7-1 2 16,0 0-1-16,2 3 3 0,-2-3-7 16,3 2 3-16,-3-2 2 0,0 0-3 0,2 3-1 0,-2-3 1 15,0 5 5-15,0-5-1 0,0 7 0 0,0-7-3 16,-1 4 0-16,-3 1 7 0,3-2-9 0,0 1 0 15,-1 2 8-15,2 1-4 0,0-3-5 0,-1 2 5 16,0-1 2-16,1 3-1 0,1-2 3 0,-2 1-4 16,1 0 1-16,0 0-1 0,1-2-1 0,-1 3 6 0,1 1-3 15,-1 1-2-15,2-5 3 0,-1 2-2 16,0 0-1-16,-1 1 5 0,0 1-1 0,0 0 1 0,0-1-3 16,0 4 0-16,0-7 0 0,0 4 1 15,-1-1 4-15,0-1-1 0,-1 3-6 0,1-2 5 16,1-1 4-16,0 3-9 0,-1-1 6 0,-2-2-4 0,3 0 0 15,-1 1 2-15,-1 1-2 0,2-1 0 0,-2-1 0 16,1 2-3-16,0-1 0 0,1 1 0 0,-3-3 2 16,3 1-1-16,0 0-1 0,0 2 3 0,0-4 1 15,0 2-4-15,0 0 3 0,0-3-8 0,0 2 9 16,0-2 1-16,0 0-2 0,0-4-3 0,0 7-1 16,-1-4 4-16,1-3 1 0,0 4-1 0,0-4-1 15,-3 5-2-15,3-5 0 0,0 0 5 0,0 6-1 0,0-6 1 16,-1 2-8-16,1-2 4 0,0 0-1 0,0 4-6 15,0-4 7-15,0 0 0 0,0 0 0 0,0 0 0 16,0 0-5-16,-1 5 6 0,1-5 1 0,0 0 0 16,0 0 0-16,0 0-3 0,-2 3-2 0,2-3 3 15,0 0-1-15,0 0-1 0,0 0 2 0,0 0-6 16,0 0 6-16,3 4 0 0,-3-4 1 0,0 0-1 16,0 0-1-16,0 0 1 0,0 0 5 0,-3 3-8 15,3-3 7-15,0 0 1 0,0 0 4 0,0 0 0 16,-5 2 0-16,5-2 1 0,0 0 1 0,-9-1-3 0,9 1 1 15,-10-1-1-15,6-2 5 0,-5 2-6 0,0 0 1 16,-1-2 0-16,2 2-1 0,-2-2-3 0,-3 2 1 16,1-3 3-16,-1 2-4 0,-5 0 0 0,4-1 1 15,-5 0-1-15,0 1 0 0,-2-1-26 0,-7-2-39 16,11 3-66-16,-9-3-201 0,5 0-355 0,4 1 157 16</inkml:trace>
  <inkml:trace contextRef="#ctx0" brushRef="#br0" timeOffset="58162.67">18764 9631 44 0,'3'-7'127'16,"-3"7"-11"-16,3-3-7 0,-1 1-10 0,0-2-20 0,1-1-6 15,-3 5 7-15,3-5-6 0,-1 3-11 0,-2 2-6 16,3-5-1-16,-3 0-6 0,0 2-2 0,1-1-14 16,-1 4 6-16,0-5-2 0,0 0 0 0,0 5 0 15,-1-6-2-15,0 2-6 0,1 4-2 0,-4-2-2 16,1-1-3-16,3 3-2 0,-7-4-4 0,4 2-7 15,3 2 7-15,-6-4-2 0,6 4-4 0,0 0-3 16,-7-2 0-16,7 2-1 0,0 0-1 0,0 0 5 0,-12 2-8 16,8 1 1-16,0-1 6 0,-1 1-4 0,1-1-1 15,-1-2 1-15,1 4 1 0,-2 0-3 16,2 0-4-16,-3-1 4 0,1 3-3 0,2-2 1 0,-2 0 2 16,1 4-1-16,-2-2 1 0,1 0-4 0,-1 3 6 15,0 0-7-15,-1-1 0 0,3 2 2 0,-3 0 2 16,3-1 4-16,-4 2-4 0,0-2 0 0,2 5-3 15,-1 1-1-15,0-5 1 0,1 5 3 0,-1 0-1 0,-2-2 1 16,5-2-7-16,-2 3 7 0,2 0 1 0,-1-2-5 16,-1 0 3-16,2 2 1 0,1-2-3 15,1 4 3-15,-1 0-3 0,0 0 5 0,1-1-1 0,1-1-3 16,-1 2 0-16,1 0 4 0,-1-6 1 0,2 2-4 16,1 0 0-16,0-1 1 0,-3 0-3 0,3-1 1 15,0-1 2-15,0-2-2 0,0 1-1 0,0-3 0 16,0 0 4-16,2 2-2 0,-2-3-1 0,0 1 0 15,1 0 2-15,0-2 2 0,-1-3-1 0,0 5-4 16,0-5 0-16,1 5 3 0,-1-5-1 0,2 2-1 16,-2-2 4-16,0 0-4 0,0 0-5 0,0 0-25 0,0 0-35 15,0 0-72-15,0 0-110 0,-7-12-265 0,3 9 117 16</inkml:trace>
  <inkml:trace contextRef="#ctx0" brushRef="#br0" timeOffset="58532.24">18329 10045 127 0,'0'0'131'0,"0"0"-15"0,0 0-7 16,0 0-10-16,0 0-9 0,0 0-2 0,0 0-11 0,0 0-8 15,0 0-1-15,0 0-6 0,15-2-5 0,-15 2-3 16,0 0-6-16,0 0-4 0,0 0-3 0,0 0-4 16,0 0-5-16,0 0-3 0,0 0-5 0,0 0 4 15,0 0-2-15,10 4 1 0,-7-2-2 0,1 1-4 16,1 0 1-16,-1-1-4 0,-2 1 0 0,3 1-3 16,0 1-1-16,-1-2-2 0,1 2-6 0,-1 0 7 15,1 0-5-15,0-1-4 0,-1 1 10 0,1 0-9 16,-1 0 4-16,1-1-1 0,-1-2-1 0,-3 3-3 0,3-4 3 15,-1 1-11-15,-2 0 9 0,-1-2 1 0,6 4 2 16,-3-3-2-16,-3-1 2 0,0 0 4 0,0 0-4 16,0 0-2-16,0 0-4 0,8-6-1 0,-8 6-10 15,2-6-32-15,1 2-54 0,-3 1-176 0,1-4-295 16,-1 0 131-16</inkml:trace>
  <inkml:trace contextRef="#ctx0" brushRef="#br0" timeOffset="58746.59">18523 10011 112 0,'0'0'127'0,"0"0"-18"16,-5 7-11-16,2-3-4 0,-2 2-10 0,0-2-9 15,-3 4-4-15,-4 2-31 0,1-3-65 0,-5 2-107 0,0 1-141 16,-3 0 64-16</inkml:trace>
  <inkml:trace contextRef="#ctx0" brushRef="#br0" timeOffset="62579.91">21030 9310 4 0,'-4'-3'106'16,"4"3"-16"-16,-9-4-4 0,5 3-5 0,4 1-9 0,-6-5-7 15,3 2-1-15,2-1-6 0,-3 1-7 16,-1 1-9-16,5 2 13 0,-5-3-13 0,5 3 2 0,-5-4-3 16,1 2-8-16,-1 0 1 0,5 2-9 0,-8-4-2 15,4 2 3-15,4 2-6 0,-10-3-3 0,5 3 0 16,-1-1-1-16,-1-2 0 0,-1 3-7 0,0 0 2 16,-1 0-3-16,1 0 3 0,-3 0-2 0,0 3 3 15,0-2-4-15,0 0-5 0,-2 2 0 0,0 2 6 16,-4-1-4-16,0 1-2 0,2 0 1 0,0 1-1 15,0 0-2-15,-2 1-2 0,2 0 1 0,-1 1 5 16,2 1 2-16,3-2-10 0,1-1 7 0,1 3-6 0,-3-1 4 16,3 1 3-16,0 2 1 0,-1-2-1 15,4 6 5-15,-2-1-6 0,0 2 3 0,2-2 3 0,1 2 2 16,0 0-9-16,-2-1 6 0,3 0-2 0,-1 2 1 16,-1-1-1-16,1 1-5 0,-1 0 4 0,0-2 2 15,1 2-8-15,0-3 4 0,0 3-4 0,1-5 4 16,2 0-4-16,-2 0 6 0,1 0-5 0,-1-2 4 15,1 2-5-15,1-1 2 0,-4-1 0 0,5-2 1 0,0 0 0 16,-1-1 4-16,1 0-5 0,0 2 0 0,-1-3 2 16,1 0 3-16,0-2-7 0,0 1 3 15,-1 2 1-15,2-5-3 0,-1 3 0 0,0-1 2 0,1-4 1 16,-2 7-2-16,0-4 1 0,0 0 3 0,2-3-6 16,-6 5 1-16,2-1 2 0,-1-1-10 0,0-3-30 15,1 3-69-15,4-3-108 0,-12 0-232 0,5 1 104 16</inkml:trace>
  <inkml:trace contextRef="#ctx0" brushRef="#br0" timeOffset="63019.31">20238 9850 127 0,'0'0'140'0,"0"0"-12"15,0 0-13-15,0 0-12 0,0 0-10 0,0 0-9 16,0 0-12-16,0 0-4 0,0 0-9 0,-4 4-4 15,4-4-4-15,0 0-6 0,-1 5-3 0,-2-3-2 16,3 2-7-16,-1 0 0 0,1 3 6 0,0-1 2 16,-1 1-9-16,1 2 2 0,-2 3-7 0,4-1 1 15,-2 1-3-15,0-2-2 0,0 3-2 0,-2-1-3 16,2 1 4-16,0-1-4 0,-1 0 0 0,2 4-5 16,-1-5 3-16,2 2-7 0,-2-1-1 0,1 2-2 15,-1-3 5-15,-1 0-3 0,1 0 0 0,0 0-3 16,-2 0 2-16,1-2-1 0,-2 3 1 0,3-5 1 0,-1 0-1 15,1 0-4-15,-1-1 4 0,1-2-2 0,0 2-2 16,-1-1 1-16,-2-1 0 0,3-4 0 16,0 4-13-16,0-4-19 0,0 0-43 0,0 0-78 0,0 0-106 15,0 0-276-15,-9-8 124 0</inkml:trace>
  <inkml:trace contextRef="#ctx0" brushRef="#br0" timeOffset="63962.61">20175 9899 59 0,'-1'-4'135'15,"1"4"-12"-15,0 0-7 0,1-5-9 0,-1 5-4 16,0-5-10-16,0 5-9 0,3-4-6 0,-1-1-12 15,-2 2-6-15,4-1-3 0,0 0-8 0,0 0-4 16,-3 2-4-16,2-3-7 0,-1 2-2 0,1-1-1 0,2 0-1 16,-1 0-21-16,-1 2 12 0,0-3-10 15,3 1 4-15,0 1 2 0,1-1-4 0,-2 1 3 16,3 0-4-16,1-1 1 0,2 2-5 0,2-1 0 0,1 1 1 16,0-1-4-16,5 3 0 0,2-1 2 15,-1 1-5-15,2 0 4 0,-1 1-3 0,-1-1-3 0,3 0-3 16,4 3 1-16,-7-1-2 0,2-2 4 0,7 3 1 15,-7-1-2-15,-3 2 2 0,3-4-5 0,1 0 5 16,-4 2-4-16,2-1 3 0,-4-1 2 0,3 0-3 16,-4 0-1-16,-3 0 0 0,6-3 2 0,-6 3 4 15,-2 0-2-15,1-2-5 0,2 2 0 0,-4-2 6 16,-2 2-5-16,1-1 3 0,-3 0-6 0,-2 1 5 16,3-1 4-16,-2-1-7 0,-5 2 0 0,0 0 2 15,11 0-2-15,-11 0 0 0,0 0 6 0,0 0-3 0,8 0-3 16,-8 0 4-16,0 0-1 0,0 0 0 0,0 0 4 15,0 4-4-15,0-4 0 0,0 0-3 0,0 5 4 16,0-5-3-16,-3 5-1 0,3-5 3 0,-1 6 0 16,2-2 0-16,-1-4-3 0,-1 7 4 0,1-4-4 15,0 1-3-15,0 3 5 0,1-1 0 0,0 1 1 16,1 0-5-16,-1-2 3 0,3 5 1 0,-1-3 5 16,0 2-4-16,0-1 0 0,0 3 1 0,0-3 4 0,0 4-7 15,1-3 1-15,-2 0-1 0,1 0 5 16,-2-1-1-16,-1 1 1 0,3-2-8 0,-3 2 7 15,0 1-7-15,0 0-8 0,0-3 16 0,0 1 3 0,-2-1-9 16,1-1 6-16,-2 2-3 0,3-1 6 0,-2 0 1 16,1-1-6-16,-1 1-2 0,1-2-1 0,-2 1 5 15,2 0-9-15,0-1 9 0,-1 0-5 0,-1 1 4 16,2-2-2-16,-2 0-1 0,2 0-1 0,-3 0 3 16,1 1-1-16,1-1 4 0,-1-2 0 0,1 1 1 15,-2 1-4-15,-2 0-1 0,-1 0 1 0,3-2 5 16,-2-2-2-16,1 3-5 0,-3-1-1 0,2 0 2 0,-1-2 5 15,2 1-3-15,5-1-3 0,-5 3 4 16,5-3-1-16,-9 1 2 0,9-1-2 0,0 0-1 0,-5 1-1 16,5-1 3-16,0 0-1 0,-8 0 2 0,8 0-5 15,0 0 1-15,0 0-1 0,-14-1 2 0,14 1 2 16,-9-1-4-16,4 1 1 0,5 0 1 0,-9-1 3 16,0 1-3-16,4-2-4 0,-1 1 3 0,6 1 2 15,-13 0-4-15,6-1 0 0,7 1 1 0,-13-1-4 16,5 1 2-16,-1-2 5 0,-1 2 0 0,-1 2-3 15,-1-4 1-15,0 2 2 0,-3 0-4 0,-2 0 2 16,-2 0 3-16,0 0-1 0,-3-3 1 0,-7 3 1 0,7-1 6 16,3 0 2-16,0-1 5 0,0 1-2 0,-3-1 6 15,0-2-1-15,3 3 2 0,1-1-5 16,0-1-3-16,-1 1-2 0,2-2 3 0,4 3-8 0,1-1 4 16,-1 2-2-16,-1-3-4 0,3 2 1 0,-3 0-3 15,2-2-26-15,2 2-32 0,1-2-63 0,-1 1-142 16,2-1-282-16,3-3 126 0</inkml:trace>
  <inkml:trace contextRef="#ctx0" brushRef="#br0" timeOffset="71612.48">17296 10724 14 0,'4'-6'108'0,"1"2"-8"0,-1 0 2 0,-3-5-5 0,3 4-6 15,1 1-7-15,0-3-6 0,-1-2-3 0,0 2 1 16,-3 2 0-16,3-2-10 0,-1 3-6 0,-2-1-4 16,-1 0-2-16,1-2 0 0,-1 4-7 0,3-2-4 15,-3 1-4-15,-3-1-7 0,6 3-5 0,-3 2 4 16,-3-6-7-16,3 6 2 0,0 0-5 0,-5-2-4 0,5 2-1 15,0 0-2-15,-8-2-1 0,8 2-5 0,-6 4 4 16,6-4-3-16,-9 6-3 0,4-5 3 0,1 3-5 16,-1 0 5-16,-1 1-5 0,-2 3 4 0,-1-3-3 15,5 2 0-15,-5-1 1 0,3 2-2 0,-2 1-4 16,1 0 2-16,0 1-4 0,-1-2 1 0,2 2 3 16,1-3-1-16,0 4 8 0,1-1-8 0,0-3 7 15,2-1-6-15,-1 2 3 0,3 1-1 0,0-2 0 16,1-2-3-16,2 2 4 0,1-2-6 0,1-1 1 15,0 2 2-15,4-2 0 0,1 0-1 0,0 0 2 0,2 0-1 16,-1-1-2-16,0-1-2 0,1 1 2 0,1-1-1 16,-2 1 2-16,1 0 1 0,0-2-8 0,-6 2 3 15,4-2 13-15,-1 2-4 0,-2-2-9 0,-1 1 2 16,0 1 4-16,1-1 0 0,-2 2 2 0,1-3-14 16,2 1 10-16,-2 0 0 0,2-1 0 0,4 0 0 15,2-1-3-15,-3 0 2 0,3 0 0 0,0-2 2 16,1-2-4-16,3-1 5 0,0 0-3 0,-1 1 4 0,-3 1-3 15,-4-4 0-15,4 2-5 0,-2 0 4 16,-3-3 0-16,0 4 2 0,-3-4 0 0,-1 4 0 16,-1-1-2-16,0 1 4 0,-2-1 7 0,1 1 5 0,1 0 3 15,-3 0-1-15,3 0-4 0,-3 0 1 0,-1 4-6 16,-3-5 5-16,3 5-3 0,-7-4-2 0,7 4 2 16,-6-3 1-16,6 3-6 0,-11-1 3 0,6 1-2 15,5 0 0-15,-14 0-1 0,8 1-2 0,-2-1-1 16,-1 3 0-16,0-2 1 0,0 2-2 0,0 0-29 15,-2 2-50-15,3-5-76 0,-1 1-124 0,-1-1-298 16,2 1 132-16</inkml:trace>
  <inkml:trace contextRef="#ctx0" brushRef="#br0" timeOffset="72045.56">17915 10749 82 0,'0'5'142'0,"-2"1"-8"0,1-2-13 15,0 3-15-15,0-2-13 0,1 2-3 0,0 0-17 0,1-1 1 16,-1-1-8-16,1-1-5 0,3 1-4 16,-3-4-5-16,4 0-8 0,-5-1-5 0,13 0 1 0,-4-1-6 15,-4 0-5-15,4-2-5 0,-3 1 1 0,1-1-4 16,-2 2-4-16,3-2 3 0,-2-2-5 0,-1 2-1 15,-1 2-6-15,0-2 3 0,-4 3-4 0,5-2-2 16,-5 2 4-16,0 0-1 0,0 0-2 0,0 0-2 16,0 0-1-16,0 0 1 0,5 6 1 0,-5-3 0 15,0 1 2-15,0-4-6 0,0 6-6 0,0-6-14 16,4 4-32-16,-4-4-62 0,0 0-115 0,0 0-247 0,0 0 109 16</inkml:trace>
  <inkml:trace contextRef="#ctx0" brushRef="#br0" timeOffset="74412.16">20450 9755 101 0,'0'0'113'0,"-1"-2"-12"0,1 2-11 0,0 0-8 15,-3-5-6-15,3 5-5 0,0 0-9 0,-2-5-12 16,2 5-5-16,0 0-1 0,-2-3-9 0,2 3 4 16,-4-4-3-16,4 4-9 0,-3-4 1 0,0 3-6 0,-1-2-8 15,-1 1 5-15,0-1-3 0,-1 1-3 16,-2-3 4-16,0 3-10 0,2-1 4 0,-3-2-3 0,1-2 4 16,-1 2-2-16,0 1-5 0,-1-1 3 0,-3-2-5 15,3 1 6-15,-1-1-2 0,0 0-3 0,-4-1 2 16,0-1-5-16,-2-1-5 0,3-2 12 0,-1 3-7 15,-3-1 1-15,-1-2-1 0,-4 0-11 0,3 1 15 16,1 2-3-16,0 0 3 0,1-1-6 0,-1 0 5 16,1 1-2-16,-1 1-2 0,0 1 9 0,2 0-9 15,-2 0 3-15,5 4-2 0,-4-6-3 0,5 4 3 16,-2 2-7-16,2-1 7 0,-1 0 0 0,0-2-3 16,0 4 8-16,1-2-8 0,-3 0 1 0,-1-1 1 15,3 1 5-15,-4 1-4 0,2-2-10 0,-1 3 3 0,-5-1 6 16,3-2-2-16,-3 2-1 0,1-1 7 0,-6-1 3 15,4 2-11-15,2-1 9 0,-6-1-1 0,3 3-3 16,-3-3-8-16,2-1 11 0,1 2-4 0,4-1 5 16,-3 1-5-16,2-3-5 0,0 2 4 0,1 0-1 15,1-3 2-15,-1 3 5 0,1 0-10 0,-1-2 2 16,1 2 6-16,-1 1-5 0,1-1 4 0,0-2-8 16,0 5 9-16,0-4 0 0,0 3 0 0,-2-1-3 0,1 1 0 15,-1 1 3-15,2 0-5 0,-1 2 4 0,-1-2-2 16,0 2-11-16,1-3 9 0,0 1 2 15,-2 0 6-15,1 1-3 0,0-1 0 0,-1 1-2 0,-1 0 2 16,4 0-5-16,-10-1 1 0,8 2 3 0,-8-1 0 16,6 1-1-16,-4-4-6 0,-2 4 8 0,8 0-1 15,-2-1-4-15,4 0-3 0,-9-1 7 0,7 4-1 16,2-2-8-16,0 1 4 0,0 0 0 0,0-1 6 16,5 4-3-16,-3-3 3 0,-1 1-1 0,-1 1-2 15,0 2-2-15,4-3 5 0,1 2-3 0,-2-1-2 16,2 0 5-16,1-1-3 0,0 2-1 0,0 0 3 0,0-2-1 15,-3 1 0-15,4-1 1 0,-5 1-2 0,2-1 5 16,1 0-3-16,-2 0-3 0,1 1 3 0,2-1-6 16,-1 0 8-16,0 1-1 0,-4 0-7 0,5 1 6 15,-1-1-15-15,-1 2 15 0,3-2 3 0,-1 1-17 16,0 1 13-16,-1 0 2 0,2-1-4 0,-2 1 4 16,4 1 0-16,-2-1-1 0,1 1-3 0,2 0 7 15,-3-1-2-15,2-1-4 0,1 2-6 0,0 0 2 0,-1 0 11 16,-1-2-7-16,0 1 3 0,1 2-5 15,0-2 4-15,0 2 3 0,0 0-11 0,1-3 6 16,-1 3 6-16,-1-1-3 0,0-1 1 0,-1 2-11 0,-6 0 4 16,9-1 1-16,-1 0 2 0,-1-1 1 0,0 1 3 15,2-1-2-15,-1-1-2 0,2 3 2 0,-2-2-3 16,1 0-1-16,2 0 4 0,1-1 1 0,-2 1-8 16,1-2 10-16,2 1-8 0,-1 1-2 0,-3-2-4 15,0 3 4-15,1 0 7 0,-1-1-2 0,-1 0 3 16,1-1 0-16,-1 1-2 0,-3 3-2 0,4-4 2 15,0 0 1-15,-4 2 1 0,3-1-3 0,1-2 3 0,-1 4-5 16,-2-3-2-16,5-3 5 0,-3 3-6 0,-1-1 6 16,2 1 0-16,-1-1 0 0,0 0 2 15,0-1 0-15,0 2-5 0,-1 1 4 0,1-2-2 0,0 1 2 16,0-1-4-16,-1 0 3 0,0 2 5 0,2 0-1 16,-3-1-7-16,2 1 0 0,1 0 0 0,0-1-3 15,-1 1 6-15,2 2 0 0,-1-2-1 0,2 0 0 16,1 2 3-16,-1-3-4 0,3 0 2 0,-2 3-6 15,1-3 10-15,-2-1-7 0,2 6 12 0,-1-3 2 16,2-2-9-16,-1 4-1 0,0-3 4 0,-2 2-6 16,2-2 6-16,1 2 5 0,-2 0-3 0,-2 0 2 0,2-1-8 15,1 3 0-15,-2-2 7 0,1 1 2 0,1 1-4 16,-4-1-3-16,3-1-2 0,-1 2 8 0,1 0-6 16,-3 1 8-16,5-2-9 0,-2 2-2 0,2 4 1 15,-4-6-7-15,4 2 9 0,-2-1 3 0,2 0-3 16,-1 0-1-16,1-1-2 0,-1-3 2 0,1 5-6 15,0-3-4-15,-2 0 6 0,2-1 2 0,0 1 6 16,1-2-10-16,-1 2 9 0,1-3-2 0,0 1-4 16,2 0 2-16,-1-2-5 0,-2-1 3 0,4-2 4 15,-1 7-2-15,1-4 1 0,0-3 0 0,-3 4 0 16,3-4-2-16,-1 5 2 0,1-5 3 0,-1 5-7 0,1-5 5 16,-2 5-1-16,2-5 1 0,-2 3-3 0,2 2 0 15,0-5 2-15,-2 4-2 0,2-4 0 0,-1 5 2 16,0-3-2-16,1-2-5 0,-3 5 7 0,3-5-1 15,0 0 2-15,-2 3-2 0,2-3 5 0,0 0-5 16,0 0-3-16,-3 2 7 0,3-2-1 0,0 0-9 16,0 0 4-16,0 0 2 0,0 0-5 0,0 0-8 15,0 0-19-15,0 0-30 0,1-12-29 0,1 5-124 16,-2 0-231-16,1-1 102 0</inkml:trace>
  <inkml:trace contextRef="#ctx0" brushRef="#br0" timeOffset="74763.72">17074 9912 11 0,'0'0'116'0,"0"7"-13"0,2-4-8 0,-2-3-12 0,4 5-9 16,-4 0-2-16,0-1 3 0,0 1-9 15,-2-1-4-15,-2 2 4 0,1-1-12 0,0-2 1 0,-1 3-8 16,-1-3-7-16,-1 2 1 0,-1 0-4 0,-2 2-4 16,1-3-6-16,0 0 1 0,-2 0 1 0,1 0-2 15,4 0-5-15,0-2-1 0,0 2 3 0,0-1-7 16,1 0 6-16,0 1-9 0,2 1 3 0,2 0-1 16,0 0 14-16,0 2-3 0,2-3 4 0,1 4 4 0,2-3 5 15,0-3-5-15,5 5-6 0,2-2-1 16,6 0-1-16,-2 2-4 0,2-4 2 0,1-1-1 15,-1 2-8-15,0 0 7 0,-1-2-4 0,-1 1-5 16,-3-1 3-16,1 0-8 0,-4-2-16 0,-1 0-31 16,-1 2-30-16,-2-2-71 0,-6 0-128 0,7 0-287 0,-7 0 127 15</inkml:trace>
  <inkml:trace contextRef="#ctx0" brushRef="#br0" timeOffset="83167.02">20175 9634 14 0,'0'0'163'16,"0"0"-10"-16,-5-2-10 0,5 2-11 0,0 0-10 15,0 0-5-15,0 0-10 0,0 0-7 0,0 0-14 0,0 0-8 16,0 0 2-16,0 0-10 0,0 0-4 16,0 0-5-16,0 0-5 0,0 0 0 0,5-8-5 15,-5 8-6-15,0 0-3 0,0 0-1 0,0 0 0 0,0 0 0 16,0 0-8-16,0 0 0 0,0 0-3 0,0 0-2 16,0 0-2-16,0 0 0 0,0 0-1 0,0 0 0 15,0 0-8-15,0 0 3 0,0 0-3 0,0 0 1 16,0 0-1-16,9 12-1 0,-6-11 1 0,-3-1 2 15,6 4 1-15,-2-1-6 0,-1 2 2 0,3-1-2 16,0-1 1-16,-2 4-1 0,2-2-4 0,1 3 0 16,0-1-1-16,2 0 4 0,-1 2-4 0,0 1 0 15,3-4-4-15,1 7 4 0,-2-5 2 0,-4 3-7 0,5 2 0 16,-2-4 3-16,3 5 1 0,-1-2-1 0,3-1-2 16,-4 3 2-16,3-2-3 0,-2 3-1 0,3-1-1 15,0-1 3-15,3 7 0 0,1-2-1 0,-4-2-2 16,2 5 1-16,-3-5 2 0,0-1-2 0,-2-1 0 15,0 3 0-15,0-2 2 0,-2-1-7 0,0 2 7 16,-3 0-5-16,-1-4 0 0,3 0 3 0,-4 2 1 16,4-4 0-16,-2 1-5 0,-1 0 2 0,0-1 1 15,2 2-3-15,-1-3 1 0,-2 2 2 0,6-2-5 0,-3 1 3 16,-1-2 0-16,0 3-2 0,2-1 5 0,-3-2-5 16,0 0 4-16,2 0-3 0,-2-1-1 0,0 0 5 15,1 1-3-15,-2-4 0 0,0 1 2 0,-2-2-3 16,1 1 3-16,-2-1 0 0,2 0-2 0,-3 1 1 15,0-4-2-15,1 7 3 0,-1-4-3 0,2 1 1 16,-1 0 0-16,0 0 0 0,-1-2 0 0,4 3 1 16,-3 0 0-16,2-3 1 0,-2 2-1 0,0 0 1 0,-1-4 0 15,5 7-12-15,-5-5-27 0,0-2-30 0,4 3-37 16,-4-3-57-16,0 0-198 0,7-8-388 0,-5 3 172 16</inkml:trace>
  <inkml:trace contextRef="#ctx0" brushRef="#br0" timeOffset="83911.88">20935 9678 60 0,'0'-5'156'0,"0"5"-15"0,2-3-6 0,-2 3-16 16,0-5-10-16,0 5-5 0,1-4-3 0,-1 4-5 15,0 0-4-15,0 0-2 0,0 0-4 0,-3-5-2 16,3 5-7-16,0 0-2 0,-2-3-7 0,2 3-3 0,0 0-4 16,-4-5-2-16,4 5-2 0,-1-4 2 0,1 4-4 15,-1-3-3-15,1 3-3 0,0 0-6 0,-3-5-3 16,3 5-3-16,0 0-3 0,-3-2-3 0,3 2 3 15,0 0-3-15,0 0-4 0,-1-5-1 0,1 5 0 16,0 0-2-16,-4-4-2 0,4 4-1 0,0 0-3 16,0 0-2-16,0 0-1 0,-9-3 0 0,9 3-3 15,-6 0 0-15,6 0-1 0,0 0 13 0,-13 0-3 0,7 0-1 16,6 0-4-16,-13 3-1 0,7 1-5 16,-2-1-2-16,0 1 6 0,-2 1-5 0,1 2-4 0,0-1 6 15,-2 1 3-15,-2 3-6 0,-4-1 9 16,5 1 0-16,-1-1-1 0,1 6 4 0,-2-5 0 0,0 3 6 15,0 2-2-15,0-1 2 0,1 1-1 0,-1-4-2 16,-5 8 0-16,4-7-3 0,-1 9 7 0,0-1 1 16,0-6-5-16,1 10 4 0,-2-4-1 0,0 6 0 15,0-4-1-15,0 1-4 0,3 1-1 0,-1-1-1 16,0-1-2-16,-2 0-3 0,4 0-1 0,-2-1-2 0,6-4 0 16,-4-1 3-16,3 2-2 0,-5-3-3 15,3-1 0-15,7-2-2 0,-1-4-1 0,-6 1-1 0,5-1-1 16,0-1-5-16,-2 2 6 0,0-4 1 0,2 0-8 15,1 0 10-15,1-1-4 0,0-2 1 0,0 2-3 16,1-4-3-16,4 0 8 0,-5 4-2 0,3-3 1 16,2-1-4-16,0 0-26 0,0 0-33 0,0 0-41 15,0 0-42-15,0 0-50 0,17-13-66 0,-8 4-183 16,8 2-475-16,-3-3 209 0</inkml:trace>
  <inkml:trace contextRef="#ctx0" brushRef="#br0" timeOffset="84545.59">20252 9694 123 0,'-5'-2'158'0,"5"2"-17"0,0 0-6 15,0 0-10-15,-3-3-3 0,3 3-13 0,0 0-6 0,0 0-9 16,0 0-10-16,-2-4-7 0,2 4-8 0,0 0-4 16,0 0 0-16,0 0 3 0,0 0-9 0,0 0 2 15,0 0-6-15,0 0-2 0,0 0-4 0,0 0-2 16,0 0-6-16,0 0-4 0,0 0 4 0,0 0-4 16,0 0 8-16,2 12 0 0,2-7-3 0,1 2-1 15,3 0-5-15,5 5-5 0,-3 0 2 0,4 2-9 16,-3 1 6-16,7 5-2 0,-4 1-6 0,4 1-1 15,-4 1-6-15,3-2 2 0,-3 5 1 0,-1-6-2 16,-1 6-9-16,1-4 8 0,-4-3-2 0,1 3-2 16,-2-2-2-16,0-4 2 0,-1 1-2 0,1 0-2 0,-1-2 2 15,1 4-4-15,1-5 1 0,-4-3 1 16,1 0-8-16,4 2 4 0,-4-1-1 0,3-2-1 0,0 2 1 16,1 0 4-16,-1 0-2 0,3-1-1 0,-2-3 0 15,0 5 3-15,-2-5-3 0,2 2 1 0,-1-1-2 16,-1-1 1-16,-2-1-1 0,-1-2-1 0,0 1 0 15,-1-2 0-15,1 2 1 0,-2 0-1 0,-1-3 2 16,1 2-2-16,0-2 2 0,-1-1-4 0,-1 1 3 16,-1-3-2-16,4 4 0 0,-4-4 4 0,4 1-4 15,-4-1-3-15,0 0-15 0,0 0-27 0,0 0-32 0,0 0-39 16,0 0-45-16,-1-10-211 0,-1 2-403 0,2 1 178 16</inkml:trace>
  <inkml:trace contextRef="#ctx0" brushRef="#br0" timeOffset="85228.51">20845 9740 124 0,'0'0'180'16,"-3"-5"-10"-16,-2 5-9 0,5 0-8 0,-2-7-15 15,-1 5-9-15,3 2-10 0,0 0-10 0,-1-4-12 0,-2 1-9 16,3 3-8-16,0 0-12 0,0 0-4 0,-4-3-5 15,4 3-7-15,0 0-4 0,0 0-5 0,0 0-1 16,0 0-2-16,0 0-4 0,0 0-1 0,0 0-8 16,0 0 8-16,0 0-7 0,-5-2-1 0,5 2 0 15,0 0-2-15,0 0 1 0,-9 5 1 0,4-1-3 0,-2-1 4 16,0 3-4-16,-2 1-3 0,-1-1 0 16,-2 3 0-16,-2 2-1 0,3 1-1 0,-3 0 0 15,-9 7 5-15,4-1-1 0,2 0-1 0,-5 2 3 0,1 1-1 16,1 1 1-16,0-2-4 0,-6 2 1 0,5-1-2 15,-1-2-1-15,2 1 0 0,-3-3 1 0,6-4-2 16,-1-2 4-16,1 0-4 0,-6 5 3 0,7-6 2 16,-1 2 0-16,3-3 0 0,-1 1-2 0,0 1 0 15,4 0 0-15,-3-1-7 0,4 1 4 0,2-4 0 16,2 3-3-16,-3 0 4 0,4-3-3 0,-2 3-4 16,4-5 0-16,-3 4 1 0,0-4-4 0,4 3 2 0,-2-1-2 15,1-5-2-15,-2 3-1 0,4-2 0 16,-2 1 1-16,2-1 0 0,1-3-2 0,-3 4 1 0,3-4 1 15,-2 3 0-15,2-3-4 0,-3 4 2 0,3-4-1 16,0 0-3-16,0 0 0 0,0 3 2 16,0-3-6-16,0 0 6 0,0 0-3 0,0 0 3 0,-2 5-3 15,2-5 0-15,0 0 3 0,-1 6-3 0,1-6-2 16,0 6 3-16,-2-4 1 0,2-2-3 0,-1 5 1 16,0-2 2-16,1-3-1 0,-3 3-2 0,3-3 1 15,-1 4 0-15,1-4 3 0,0 0 0 0,0 0-21 16,-3 5-31-16,3-5-39 0,0 0-59 0,0 0-96 0,0 0-198 15,22-13-476-15,-13 6 212 0</inkml:trace>
  <inkml:trace contextRef="#ctx0" brushRef="#br0" timeOffset="124041.62">11275 12301 52 0,'-5'-5'88'0,"5"5"2"0,0 0-11 15,0 0-6-15,0 0-5 0,0 0-6 0,0 0 3 16,0 0-6-16,0 0-3 0,0 0-1 0,-1-5-7 15,1 5-1-15,0 0-8 0,0 0-5 0,-7-3-5 16,7 3-4-16,0 0-2 0,-1-2 4 0,-3-1-2 16,4 3-3-16,-5-2-3 0,5 2 4 0,-9-2-8 15,9 2 4-15,-5-3-1 0,1 3 1 0,4 0 4 0,0 0-10 16,0 0 11-16,-9 0-2 0,9 0-3 0,0 0-3 16,0 0-3-16,0 0-2 0,0 0 4 0,0 0-4 15,-5-1-4-15,5 1 2 0,0 0-3 0,0 0 3 16,0 0-4-16,0 0 0 0,0 0 1 0,0 0 2 15,-5 5 3-15,5-5-4 0,0 0-7 0,0 6 11 16,0-6-7-16,0 3 5 0,-2 1-2 0,2 0-2 16,-2 4 1-16,1-3-1 0,0 3 8 0,-1-4 2 15,1 5-4-15,1 1-2 0,-2 0 1 0,0-1-3 0,1 2 0 16,0 1-1-16,1-1 4 0,-2 0 0 0,1 1-1 16,1 1 1-16,0 3-1 0,0-2 0 0,-2 5-3 15,0-4 5-15,2 4-2 0,-4-2 5 0,2 0 22 16,-1 0-2-16,2 0 4 0,-4 2-1 0,2 1-3 15,1-3 0-15,1 2-1 0,1-2 1 0,-2 2-7 16,1-2 2-16,1 2 0 0,-1-3-2 0,-2 0-2 16,3 3-2-16,-1-2-3 0,1 1 2 0,0 0-7 15,0 0-1-15,1-1 4 0,-1 3 3 0,-1-2 1 16,1-1-3-16,2 0-1 0,-2 3-2 0,0-3-5 0,0 0 4 16,3-1 0-16,0 1-2 0,-2 0-2 0,0 0 0 15,-1-5 0-15,0 5-2 0,0-5 1 0,0 1 0 16,0 0-2-16,0 0-6 0,0-3 1 0,0 4 6 15,0-2-3-15,0-2-2 0,-2 0 0 0,2-1-1 16,-2 2 0-16,1 0-2 0,-2-1 1 0,3-1 3 16,-2 0-2-16,1-1-3 0,1 0 1 0,0-1-9 15,0-1 4-15,-2 2-12 0,2-3-33 0,-1 2-38 16,2-2-56-16,-1-2-213 0,0-3-383 0,0 0 169 0</inkml:trace>
  <inkml:trace contextRef="#ctx0" brushRef="#br0" timeOffset="126174.44">11266 12293 94 0,'0'0'165'0,"0"0"-13"0,0 0-12 0,0 0-5 16,0 0-13-16,0 0-11 0,0 0-10 0,0 0-6 0,0 0-11 15,0 0-7-15,0 0-4 0,0 0-9 16,0 0-8-16,0 0-3 0,0 0-6 0,0 0-6 16,0 0-3-16,0 0-2 0,0 0-3 0,0 0-6 0,0 0-5 15,0 0 2-15,0 0-4 0,0 0-2 0,0 0-8 16,0 0 6-16,0 0-1 0,0 0-2 0,0 0-5 15,0 0 0-15,0 0-2 0,0 0 2 0,0 0 1 16,0 0 0-16,-1 4-3 0,1-4 0 0,0 0-3 0,0 0 1 16,0 0-2-16,0 0-1 0,0 0 0 0,0 0 3 15,0 0-2-15,0 0 4 0,0 0-5 0,0 0-2 16,0 0 4-16,0 0 0 0,0 0-3 0,0 0 3 16,0 0-2-16,6 4 2 0,-6-4 7 0,8 2-3 15,-8-2-5-15,0 0 3 0,13-2 0 0,-13 2 3 16,10 0-2-16,-3 0 0 0,0 0-5 0,3-4 4 15,-1 4-2-15,5-1 4 0,3-2 1 0,-2 1 2 16,4-1 1-16,1 1-1 0,-1-3 0 0,0 3 1 16,0-2-6-16,3 1 4 0,-3 1-3 0,0 2 2 15,1-3 2-15,-5 2-3 0,-2 0-1 0,6 0 1 0,-7 1-3 16,1 1-3-16,1-1 2 0,0 0 3 16,-4-1-4-16,4 1-1 0,-2 0 0 0,2 0 3 0,-4 0-2 15,3 0-1-15,1 0 2 0,4-2-1 0,-4-2 4 16,-1 4-4-16,1 0 2 0,4-3-3 0,-3 2-1 15,4-1 3-15,-3-2 0 0,1 3-2 0,-4-2-2 16,6 0 3-16,-2 0-1 0,2 2-2 0,-6 2 4 0,5-1-1 16,-5 0-2-16,-1-1 6 0,1 0-6 15,-4 1-2-15,3 0 1 0,-5 1 0 0,1-1 2 16,2 1-2-16,-5-1-1 0,2 0 4 0,-1-1-2 0,-6 1 1 16,10 1-3-16,-10-1 3 0,9 2-2 0,-5-1 4 15,-4-1-1-15,5 3-4 0,-5-3 1 0,9-1 2 16,-9 1-1-16,8 0 0 0,-3 2-1 0,-5-2 2 15,9 2-1-15,-4-1 3 0,-2 1-3 0,-3-2-3 0,10 1-2 16,-10-1 5-16,6 0 4 0,-6 0-1 16,7 0 0-16,-7 0-2 0,0 0-1 0,0 0-1 15,6 0 1-15,-6 0 1 0,0 0-4 0,5 2 2 16,-5-2 0-16,0 0 0 0,0 0 0 0,4 1 1 16,-4-1 0-16,0 0-1 0,0 0 4 0,0 0-1 0,2 4-2 15,-2-4 0-15,0 0 1 0,0 0-1 0,0 0-4 16,0 0 2-16,2 4 1 0,-2-4 4 0,0 0-4 15,1 4 1-15,-1-4 1 0,0 5-1 0,0-5 3 16,0 0 0-16,1 5 0 0,-1-5 4 0,0 6-4 16,1-2 1-16,-1-4 2 0,-2 5 2 0,1-3-2 15,-1 6 1-15,0-4-2 0,0 4 0 0,-1 1 4 16,-1-2-1-16,1 3 0 0,2-1-1 0,0 3-1 0,-3-1 1 16,3 5 1-16,-2-5 16 0,2 5-3 0,0 0 1 15,-1 0-1-15,2 1 3 0,2 0 2 0,-4 4-4 16,2-3 0-16,0 1-3 0,2 0-1 0,-4 2-1 15,4-3 1-15,-2 8 0 0,-2-7-3 0,2 1-2 16,2-1-1-16,-4 1-3 0,0-3 2 0,-1 3-4 16,3-2 3-16,0-1-3 0,0 2 0 0,0-4 2 15,0 0-5-15,-1-2 3 0,2 0 0 0,-1-1-2 16,0 0 2-16,0 1-4 0,3-1-1 0,-2 0 1 16,-1 0-1-16,0 0 1 0,-1-1-2 0,-2 0 2 15,6-1 3-15,-6 4-1 0,2-2-5 0,-2 4 3 0,-3-5-4 16,5 1 4-16,-2-2-2 0,2-1-1 0,0 1 0 15,1 2 3-15,-3-4-3 0,-1 1 3 16,4 0-2-16,-1-4 0 0,1 4-2 0,0-6-4 0,-3 2 6 16,2 0-4-16,1-1 0 0,0-1 3 0,0-3 2 15,0 5 0-15,0-5 0 0,0 0 0 0,0 5 1 16,0-5 0-16,0 0-1 0,0 0-1 0,-1 4-1 16,1-4 2-16,0 0-3 0,0 0 1 0,-3 3 1 15,3-3-2-15,0 0 3 0,0 3-2 0,0-3-2 0,0 0 4 16,0 6-2-16,0-3-4 0,0-3 5 15,3 5-3-15,-3-5 1 0,-3 5 1 0,6-2 0 0,-3-3-2 16,1 4 2-16,-1-4 0 0,0 0-1 0,0 3 0 16,0 0 2-16,0-3-2 0,1 4 2 15,-1-4-3-15,0 0 2 0,-1 7 0 0,1-7 1 0,0 5-4 16,1-3 2-16,-1-2 1 0,0 8 0 0,0-4 2 16,3 0 0-16,-3-4 0 0,0 5-2 0,1-1-1 15,-1-1-1-15,0-3-2 0,0 6 5 0,0-3-7 16,0 2 11-16,0 0-9 0,0-1 5 0,0 3 0 15,0-4-1-15,0 2 0 0,0 1 2 0,0 0 0 0,0-1-3 16,0 2 1-16,-1 0 1 0,1 0-1 16,0-2 2-16,1 1-2 0,-1 1 3 0,-1-1-3 0,1-2 0 15,0 2 3-15,-3-1-3 0,3-2 2 0,-1 2-2 16,1-1 0-16,0 1 0 0,0-5-3 0,-1 3 4 16,1-3-1-16,0 5 3 0,0-5-1 0,-3 4-1 15,3-4-1-15,0 0 1 0,0 5-1 0,0-5 1 16,0 3 0-16,0-3-2 0,0 4 1 0,0-4-2 15,0 8-2-15,0-4 4 0,0 0 1 0,-1 0-2 16,2 1 4-16,-1-1-4 0,0-1 2 0,0-3-1 16,0 6 0-16,0-2 1 0,0-4-4 0,3 4 5 15,-3-4-1-15,-3 4-5 0,3-4 5 0,0 0 3 0,0 0-2 16,0 0-1-16,0 0 2 0,0 0-2 0,0 0 1 16,0 0-2-16,0 0 5 0,-1-13-3 0,1 13 0 15,0-5 0-15,0 5-2 0,0-4 2 0,0-2 1 16,0 6-6-16,0-5-1 0,0 5 7 0,0 0-3 15,0 0-1-15,-4-2 0 0,4 2 3 0,0 0-2 16,0 0 0-16,0 0-2 0,0 0 4 0,0 0-2 0,0 0 2 16,0 0-2-16,0 0-1 0,-5 11 4 0,4-9-2 15,-2 0 1-15,-2 0-4 0,5-2 2 16,-9 2-1-16,5 1 0 0,-2-3 3 0,0 1 2 0,6-1-2 16,-13 0-2-16,6 0 0 0,-2 0 0 0,4 3 2 15,-2-6 0-15,-5 3-1 0,4-1-3 0,1 1 4 16,-1 0-1-16,-3 0-2 0,-2-3 0 0,-1 3 1 15,-3 3-1-15,-2-3 1 0,0 0 1 0,-6-3 0 16,-4 3 0-16,-3 0-1 0,-1-2 2 0,-2-1-3 16,1 2 1-16,-3-2-5 0,2-1 5 0,-3 3 0 15,1-3-6-15,0 1 7 0,0 0-13 0,2 0-27 16,2 1-29-16,1 0-46 0,9-1-72 0,-5-2-215 16,9 3-432-16,1-4 192 0</inkml:trace>
  <inkml:trace contextRef="#ctx0" brushRef="#br0" timeOffset="130424.66">11811 12719 4 0,'0'0'105'0,"0"0"-3"0,0 0-11 0,0 0-1 15,0 0-9-15,0 0-4 0,0 0 0 0,0 0-2 0,0 0 3 16,-2 3-5-16,2-3 3 0,0 0-6 0,0 0-1 15,0 0-3-15,0 0-10 0,0 0 1 0,0 0-6 16,0 0 1-16,0 0-9 0,0 0-3 0,0 0-3 16,0 0-9-16,0 0 0 0,0 0 0 0,0 0-3 15,0 0-2-15,0 0-4 0,0 0-2 0,0 0 3 16,0 0-7-16,0 0 2 0,0 0-4 0,0 0-2 16,0 0-1-16,0 0 4 0,0 0-1 0,0 0-5 0,0 0 1 15,0 0-7-15,0 0 8 0,0 0-1 0,0 0 1 16,0 0 1-16,0 0 2 0,0 0 3 15,0 0 0-15,0 0-5 0,0 0 2 0,0 0 0 0,0 0-1 16,0 0 0-16,0 0-2 0,0 0 4 0,0 0-2 16,0 0 0-16,0 0 4 0,0 0-3 0,0 0 0 15,0 0 0-15,13-8 2 0,-7 6-2 0,-1-1-1 16,3-1-3-16,1-1 7 0,1 0 12 0,1 2-2 16,1-1-1-16,6 0-1 0,1 0 0 0,8-3-9 15,-5 2 6-15,6-2 2 0,1 4-11 0,2-1 6 16,1-4 1-16,0 4-9 0,0 1 4 0,-1-2 0 0,-1 4-6 15,-2-2 1-15,-6 3 2 0,6-3 1 0,-7 5-7 16,-1-4 0-16,-1 1 3 0,3 2-3 0,-9 1 5 16,-2-1-5-16,3-1 0 0,-2 0 0 0,-1 0 2 15,0 1-2-15,-5-2-2 0,5 1 0 0,0 1 0 16,-4-2 4-16,5 1-6 0,-1 1 2 0,2-2 3 16,-1 1-2-16,-5 0-2 0,6 0-1 0,-3-1 3 15,3-1-1-15,-4 2-2 0,5 2 0 0,-6-2 1 0,0 1-3 16,-1 0 4-16,-1-1 0 0,-6 0-3 15,13 2 1-15,-9-1 4 0,2-1-1 0,-2 3-3 16,-4-3 2-16,8 0 0 0,-5 2 0 0,-3-2-3 0,0 0 1 16,3 3 4-16,-3-3-4 0,0 0-7 0,0 0-14 15,0 0-20-15,0 0-16 0,0 0-26 0,-10 2-50 16,10-2-200-16,0 0-360 0,-10-5 159 0</inkml:trace>
  <inkml:trace contextRef="#ctx0" brushRef="#br0" timeOffset="131559.16">12806 12548 22 0,'0'0'136'0,"0"0"-13"16,0 0-10-16,0 0-4 0,0 0-9 15,0 0-2-15,0 0-10 0,1-3-6 0,-1 3-7 0,0 0-5 16,0 0-1-16,0-5 4 0,0 5-5 0,0 0-2 16,0 0-1-16,-1-5-6 0,1 5-3 0,0 0-6 15,1-5 1-15,-1 5-5 0,0 0-11 0,0 0 1 16,-1-4-6-16,1 4 1 0,0 0 0 0,-1-5-6 15,1 5 2-15,-3-3-7 0,3 3 6 0,0 0-12 16,-4-4 1-16,4 4 2 0,-1-3 0 0,1 3-3 0,0 0-2 16,-5-3-4-16,5 3 0 0,0 0 0 15,-4-4 0-15,4 4 1 0,0 0 1 0,0 0-3 0,-4-3 2 16,4 3-4-16,0 0 0 0,0 0 1 0,0 0-3 16,0 0 4-16,0 0-4 0,0 0 2 0,0 0-2 15,0 0-1-15,0 0 3 0,0 0 0 0,0 0-4 16,0 0 2-16,-1 9-6 0,1-9 2 0,0 5 0 15,-3-2 0-15,3 2 4 0,-1 0-1 0,0 2-1 16,-2 0 3-16,3 1-5 0,0 3 0 0,-1-3-3 16,-2 2 6-16,2-2 3 0,-2-2 1 0,2 2-9 15,1-1 6-15,0 0-3 0,0 0 4 0,0-2-2 0,0 1 0 16,0 0 1-16,0-3-3 0,1 1 3 16,2 1 0-16,2-2 0 0,-2-1-6 0,2 0 5 0,0-1 2 15,-1 1-7-15,5-2-2 0,-3 0 7 0,-6 0 3 16,13-1 0-16,-5 0-4 0,-2-2 0 15,-1 1-1-15,2-1 2 0,-1 1-1 0,1-3 2 0,-1 3-3 16,-1-1 5-16,0-2-5 0,-1 1 2 0,1 0-2 16,0 0 4-16,-1-2-1 0,-2 0-3 0,1 1 2 15,-1 0 1-15,1-2 0 0,0 3-7 0,-2-2 5 16,0 1 1-16,1-2-2 0,0 1 2 0,-1 1-4 16,1-3 0-16,-2 3 2 0,3 1 0 0,-3-2 0 0,0 2 1 15,-3 1-2-15,6-1 3 0,-3 4-5 0,0-7 3 16,0 7 1-16,-3-4-4 0,3 4 4 0,3-4-2 15,-3 4-1-15,0 0-5 0,0 0 9 0,0 0-3 16,0-5-1-16,0 5 0 0,0 0 1 0,0 0 0 16,0 0-1-16,0 0 4 0,0 0-2 0,0 0 0 15,0 0 0-15,0 0 2 0,0 0 0 0,0 0 1 16,0 0-2-16,0 0-2 0,0 0 1 0,0 0 1 16,3 12-4-16,-2-8 1 0,0 1 1 0,1 0 1 15,-1-1 2-15,0 3-1 0,1-2 2 0,-2 1-5 16,0 1 3-16,2-1-4 0,-2 1 5 0,1-1-2 15,-1 0-1-15,2-1-4 0,-1 2 9 0,0 0-6 0,-1-3 0 16,2 2 1-16,-2 0 2 0,2-2-3 0,-2 0-1 16,0 4 5-16,1-3-2 0,2-1 5 0,-3 1-7 15,1-2 4-15,2 2-2 0,-1-1-5 0,-1 1-17 16,-1-5-18-16,3 5-16 0,-2-3-27 0,3 0-35 16,-4-2-63-16,0 0-92 0,5 1-295 0,-5-1 131 15</inkml:trace>
  <inkml:trace contextRef="#ctx0" brushRef="#br0" timeOffset="132375.35">13013 12553 24 0,'0'0'141'0,"0"0"-11"15,0 0-9-15,-3 8-11 0,3-8-9 0,0 0-8 16,0 0-8-16,4 5-7 0,-4-5-10 0,0 0-9 16,0 0-8-16,3 5 2 0,-2-2-4 0,-1-3 1 15,3 2 2-15,-2 2 3 0,-1-4 1 0,1 4-11 0,-1-4 4 16,-1 5-11-16,1-1 0 0,0-4-2 0,0 7-5 16,0-2 0-16,0-2 3 0,0 1-3 0,0-4-5 15,0 9 1-15,0-5-2 0,0-2-5 0,1 2 0 16,-1-4-3-16,3 6 0 0,-3-6-4 0,1 2 1 15,-1-2 1-15,4 3 7 0,-4-3 4 0,0 0 2 16,0 0-5-16,0 0 1 0,0 0-6 0,10-5 3 16,-10 5-3-16,4-8-3 0,-3 5-6 0,2 2 4 15,-3 1 1-15,2-8-3 0,0 6 1 0,-1-3 0 0,-1 5-3 16,2-5 0-16,0 5-6 0,-2 0 3 16,1-6-1-16,-1 6 1 0,0-3 0 0,3-2-1 0,-3 5-2 15,3-4 2-15,1 1-1 0,-3 0-4 0,-1 3 2 16,4-7-4-16,0 3 2 0,1 0 3 15,-1 2 0-15,1-2-1 0,0-1-1 0,2 0 1 0,-2 2 0 16,1 1 0-16,-1-1-1 0,2-1-2 0,0 3 1 16,-3 0-1-16,1 0-2 0,-1-1 4 0,-4 2-2 15,7-1 1-15,-7 1 1 0,10 0-2 0,-10 0 4 16,6 1-3-16,-6-1 2 0,3 2-1 0,-3-2-2 16,4 2-1-16,-4-2-2 0,0 0 0 0,0 0 6 0,3 1 1 15,-3-1-3-15,0 0 0 0,0 0 0 0,0 0-1 16,0 0 2-16,0 0-4 0,0 0 3 15,8-5 0-15,-8 5 1 0,5-3 1 0,-5 3-5 0,0-4 4 16,0 4 1-16,5-4 0 0,-5 1-4 0,0 3 2 16,0 0 3-16,4-3-1 0,-4 3-5 0,0 0 2 15,0-3 1-15,0 3 4 0,0 0-8 0,0 0 7 16,1-5-4-16,-1 5 1 0,3-3 2 0,-3 3 1 16,0 0-2-16,0 0-2 0,0-4 2 0,0 4 0 15,0 0-2-15,0 0 3 0,0 0-3 0,0 0 1 16,1-5-2-16,-1 5 0 0,0 0 2 0,0 0 0 15,0 0-3-15,0 0 5 0,0 0-2 0,0 0-2 0,-13 8 3 16,8-6 0-16,4 2-2 0,-4 0-1 0,1 0 5 16,0 1-5-16,0 0-1 0,3 2 5 0,-2 0-1 15,2-2 4-15,-1 1-2 0,2 2-2 0,-2-3 0 16,2 3 3-16,2-2-4 0,0 0 2 0,-2-1-4 16,1 2 7-16,2-2-2 0,0 0-3 0,-1-1 0 15,2 1 1-15,0 0 1 0,1-5 2 0,0 3 0 16,-1-2 0-16,-4-1-4 0,9 3-4 0,-4-2-15 15,-5-1-18-15,14-1-16 0,-9-1-23 0,-1 0-22 0,4-1-30 16,-2 2-33-16,-1-5-124 0,3 1-307 0,-4 0 136 16</inkml:trace>
  <inkml:trace contextRef="#ctx0" brushRef="#br0" timeOffset="132820.74">13374 12501 67 0,'0'0'169'0,"0"0"-15"0,0 0-9 0,-8 0-7 16,8 0-15-16,0 0-10 0,-9 0-11 15,9 0-13-15,0 0-10 0,0 0-3 0,-9 0-8 16,9 0-4-16,-4 4-7 0,4-4-4 0,-6 5-1 0,4-2 0 16,1 0-4-16,-2 0-7 0,3-3-5 0,-3 7 1 15,0-3 0-15,2 1-7 0,-2-2 3 0,2 2-8 16,1-1 1-16,-1-1 0 0,1-3-6 0,0 7-6 15,0-7 3-15,0 5 0 0,0-5-2 0,0 4 0 16,0-4-5-16,0 4 1 0,0-4-1 0,0 4-3 16,0-4 0-16,0 0-1 0,-2 4-1 0,2-4 2 15,0 0-2-15,0 0 3 0,0 0-2 0,0 0-1 0,0 0-3 16,0 0 4-16,0 0-2 0,0 0 2 16,0 0-4-16,17-6-1 0,-10 4 1 0,-1 1 1 15,0-1 0-15,3 1-3 0,-2 0 0 0,0 0 0 0,3 1 2 16,-2-2 0-16,2 2-1 0,-2-1 1 0,-3 1 1 15,5 0-3-15,-1 1-5 0,-1 1 7 0,-2-2-1 16,2 0-1-16,-2 1 0 0,1 0 3 0,-7-1 0 16,10 3-3-16,-7-3-3 0,-3 0 4 0,0 0-1 15,6 1-1-15,-6-1 2 0,6 1-2 0,-6-1-1 16,0 0 4-16,7 3-5 0,-5-2 4 0,-2-1-1 16,4 4-12-16,-4-4-27 0,3 2-29 0,-3-2-37 0,0 0-66 15,3 1-124-15,-3-1-319 0,6 2 140 0</inkml:trace>
  <inkml:trace contextRef="#ctx0" brushRef="#br0" timeOffset="133726.04">14019 12375 129 0,'0'0'175'15,"-4"-4"-15"-15,4 4-13 0,0 0-6 0,0 0-16 16,0 0-7-16,0 0-11 0,0 0-14 0,0 0-7 15,-3-3-10-15,3 3-3 0,0 0-13 0,0 0-5 0,0 0-6 16,0 0-2-16,-4-3-3 0,4 3-3 16,0 0-9-16,0 0-3 0,-3-2 0 0,3 2 0 0,0 0-2 15,-8-3-7-15,8 3-5 0,-5-1 1 0,5 1 1 16,0 0-1-16,-12 0-1 0,5 0 0 0,-1 0-5 16,-1 1 0-16,-4 0 3 0,2 1 2 0,-2-2-2 15,-1 2-2-15,-4 1 3 0,0 0-3 0,0-1 4 16,5 1 1-16,-4 1 3 0,4-2-10 0,0 1 5 0,0 0-1 15,3 2-3-15,0-1 0 0,0-1-5 16,2 0 5-16,-1-1-7 0,3 1-3 0,-1 0 8 16,2 0-3-16,0-1 2 0,0 2-4 0,-2-2 1 15,5 2 0-15,-2 1-1 0,1-3 2 0,1 3 0 0,-2-2 1 16,4 2-4-16,-4-2 0 0,3 2 0 0,-3-4 6 16,4-1-6-16,-2 7 2 0,-2-3-4 0,1 1 0 15,2-4 2-15,0 3-3 0,-2 0-8 0,3 1-22 16,-4-1-16-16,3-2-27 0,1-2-28 0,-4 1-60 15,4-1-148-15,0 0-334 0,0 0 148 0</inkml:trace>
  <inkml:trace contextRef="#ctx0" brushRef="#br0" timeOffset="134108.43">13681 12412 45 0,'0'0'154'0,"0"0"-21"0,0 0-19 0,-5-2-12 15,5 2-3-15,0 0-6 0,0 0-11 0,0 0-3 16,0 0-1-16,0 0-11 0,0 0-1 0,0 0-7 16,0 0 0-16,0 0 0 0,0 0-5 0,-5 6-2 15,5-6 0-15,0 5-5 0,0-5-1 0,0 9 2 0,0-5-3 16,0 1 0-16,-4 2-3 0,4 0-3 0,-1-5-3 15,0 5-6-15,-2-1 2 0,-1-2-3 0,0 0-4 16,3 0-2-16,-3 3-2 0,4-5 1 0,-1 1-1 16,1-3-6-16,-5 4 4 0,5-4 3 0,0 3-4 15,0-3 4-15,0 0 4 0,6 5 4 0,-6-5-7 16,12 0 0-16,-6 0-4 0,3 0 1 0,3 1-3 16,-2 2 0-16,0-2-5 0,-1 1 0 0,1 1-2 15,-2-2 1-15,3 2 0 0,-2 1-1 0,-2 0-2 0,0 0-10 16,0-1-39-16,-3 0-44 0,-2 1-75 0,-2-1-183 15,0-3-371-15,-6 2 164 0</inkml:trace>
  <inkml:trace contextRef="#ctx0" brushRef="#br0" timeOffset="136290.69">13216 12759 3 0,'0'0'158'0,"0"0"-18"15,0 0-16-15,0 0-4 0,0 0-9 0,0 0-11 16,0 0-4-16,10 16-5 0,-6-14 7 0,-4 4-13 0,5 2-2 16,-1-2-5-16,0 2-6 0,1 0-5 0,-1 4-4 15,-3-2-2-15,-1 2-4 0,3 5-3 16,-3-2 5-16,0 2 3 0,1-1-10 0,-2 1-3 0,1 0-5 16,0 2 0-16,-3 3-2 0,3-3-2 0,-1 1-3 15,-3-2-5-15,3 1-3 0,0 1-5 0,-2-2-1 16,-1-1-6-16,4-5 0 0,-1 1 0 0,-2 3-3 15,2-6-1-15,0 0 3 0,-2 1-5 0,2-5 0 0,-2 2 0 16,2-4-3-16,-3 1 1 0,4-1 0 0,0 0-3 16,0-4 2-16,-5 4 0 0,5 0-13 0,0-4-24 15,-4 1-19-15,4-1-25 0,0 0-25 0,-2-9-41 16,-1 1-192-16,3-1-357 0,-1-2 158 0</inkml:trace>
  <inkml:trace contextRef="#ctx0" brushRef="#br0" timeOffset="136581.93">13225 12915 71 0,'0'0'139'0,"0"0"-8"0,8-4-16 15,-7 1-8-15,4 3-4 0,3-3-10 0,-2 3-8 16,3 0-10-16,1 0-1 0,-2 3-7 0,1-3-10 15,-1 3 0-15,-2 1-12 0,3-1-4 0,-1 1 2 16,-3 1-4-16,0 0-3 0,0 2 0 0,-1-3 5 16,-3 7-7-16,1-4 3 0,0 4 2 0,-2-3-4 15,-4-1-3-15,2 1-2 0,-2-3 1 0,0 6-6 16,-3-2-1-16,2-3-1 0,0 0-6 0,-4 1 3 0,4-2-7 16,0-3 4-16,0 2-5 0,0 0-16 0,0-3-36 15,1 2-40-15,0-3-82 0,4 0-98 0,0 0-282 16,-9-3 126-16</inkml:trace>
  <inkml:trace contextRef="#ctx0" brushRef="#br0" timeOffset="137124.9">13431 12997 111 0,'6'-3'160'0,"-6"3"-10"0,12 0-16 0,-3-2-17 0,-2 2-11 16,0-2-10-16,4 1-10 0,2 0-10 0,-3 1-4 15,-2-3-12-15,-2 0-5 0,3 1-10 0,-1 2 1 16,-2-2-6-16,-1 2-1 0,2-1-9 0,-7 1-1 16,9 0-3-16,-9 0-9 0,0 0 2 0,9 3-5 0,-7-3 5 15,-2 5-3-15,0-1-2 0,2 1-3 16,-1-2 1-16,-1 0-2 0,0 3 0 0,1-1-3 0,0-2 1 15,-1 2-2-15,0 2 3 0,5-5 2 0,-3 1-9 16,1-2 2-16,-3-1 3 0,9 0-2 0,-9 0-1 16,12-3 6-16,-6 2-8 0,3-4 3 0,-1 1 5 15,-3 0-6-15,4-2-1 0,-3-3-2 0,2 3-2 16,0-3 2-16,-2 4 1 0,2 0-5 0,-3 1 6 16,0-1-3-16,0 3 3 0,-1-1-2 0,2 1 1 15,-1-1 0-15,-5 3 7 0,11 2 4 0,-11-2-3 16,9 2 2-16,-3-1-2 0,-1 1 0 0,0 0 0 0,0 4 0 15,2-4-3-15,-1 0 1 0,0 1 5 0,3-1 11 16,-1 3 1-16,-4-2 2 0,6-2-1 0,-5-1 5 16,6 0-3-16,-4 0 0 0,-1-1 1 0,2 0-3 15,-4-1-7-15,1-3 5 0,0 3-7 0,-1-3 1 16,0 3-1-16,-3-5-2 0,-1 4 0 0,0-2-4 16,0-1 2-16,-1 0-4 0,-3 4-1 0,4-3 3 15,-5 0-6-15,1-2 2 0,-1 3-2 0,1-1 0 0,3 0 1 16,-3-1-5-16,4 2-5 0,-4-1-14 15,4 2-15-15,0-3-26 0,1 1-42 0,2-1-74 0,-2-1-142 16,3-1-344-16,0-1 153 0</inkml:trace>
  <inkml:trace contextRef="#ctx0" brushRef="#br0" timeOffset="139158.19">14154 12499 13 0,'0'0'91'0,"-9"0"-13"0,9 0-4 0,0 0 0 15,-10 0-5-15,5 2-4 0,1 1-10 0,0 1 3 16,-1-1-5-16,0 1 2 0,0 0-6 0,-3 3-3 15,-1 0-2-15,4 0 3 0,-3 1 4 0,2-1-12 16,-3 2 1-16,1-1-4 0,3 0-1 0,-3 0-4 16,1 0-5-16,1 1-4 0,0-2 7 0,1 3-4 0,1-3 0 15,2 1-5-15,-1-2-4 0,2 2 5 0,-3 0 8 16,2-1-2-16,2-1-4 0,0 2-3 16,1 0 0-16,2-1 1 0,-1 0-1 0,2 0-3 0,2 0-1 15,-1 3-2-15,3-5-6 0,-1 1 4 0,1-2 1 16,0 3-6-16,1-2 0 0,1 0 1 0,-2-3-4 15,-2 1 2-15,5 1 0 0,0-1 0 0,-6-1 3 16,7 1-3-16,-2-3-3 0,0 1 2 0,-3 0-1 0,4-1-1 16,-1-1 3-16,-1 0-2 0,4-2-5 15,-5 3 4-15,1-2 8 0,3-2-8 0,-7 1-2 0,3-1-2 16,-3 0 2-16,-1-1 5 0,0-1-4 0,2 0 0 16,-2-2 1-16,1-2-2 0,-4-1 1 0,2 0 2 15,-3-1 3-15,0-3-2 0,-3-2 0 0,2 0 1 16,-4 1 6-16,-4-2 2 0,4 2 12 0,-1 0-1 15,-1 6 3-15,-1-1 6 0,1 1-5 0,2 3-2 16,0-3-1-16,-3 3-2 0,2 2-5 0,-1 2-2 16,0 0-4-16,0 3 0 0,7 0-26 0,-15 8-49 0,7-3-70 15,-1 0-164-15,0 4-320 0,2-3 142 0</inkml:trace>
  <inkml:trace contextRef="#ctx0" brushRef="#br0" timeOffset="144040.92">13617 12717 73 0,'0'0'145'0,"0"0"-14"0,0 0-13 15,0 0-20-15,0 0-1 0,0 0-7 0,0 0-9 16,0 0-16-16,-9 3-4 0,9-3-9 0,0 0-2 0,0 0-10 16,0 0-2-16,0 0-1 0,0 0-7 15,0 0 1-15,0 0-2 0,0 0-4 0,0 0-7 0,0 0 4 16,0 0-5-16,0 0 4 0,0 0-5 0,0 0 0 15,0 0 0-15,0 0 0 0,0 0 0 0,0 0 2 16,0 0 6-16,0 0-10 0,-14-3 5 0,14 3-6 16,-5-2-1-16,5 2 0 0,-7-1-2 0,7 1 0 15,-7-2-5-15,7 2 2 0,-9 0-2 0,9 0 1 16,-9 0 0-16,3-1-3 0,6 1 2 0,-10-2-1 16,6 2-1-16,-3-2-3 0,-1 0 3 0,0 1-2 0,1 0 5 15,1 0-5-15,-3-1-1 0,0 2 0 0,1-2 0 16,2 1 5-16,-1-1-2 0,-4 0-3 15,5 1 1-15,-2 1-2 0,-3-2 2 0,0 1-3 0,5 1 0 16,-7-3 1-16,3 2 1 0,2 0 2 0,-2 0-3 16,3-2 0-16,-1 3-1 0,1-2 5 0,-3 1-2 15,3 0 8-15,-2 0-8 0,2 1-2 0,-2-2 1 16,2 1-4-16,-4 0 7 0,0 1-3 0,-2 0 2 16,4 0-4-16,-5 0-3 0,1 0 7 0,-2 0 0 15,2 0-1-15,-5 0 1 0,4 1 2 0,0 0-5 16,-2-1-2-16,-2 2 1 0,0-1 4 0,1 0-4 0,3 0 1 15,-1 1 3-15,3 0-2 0,0-1 3 16,0 0-7-16,3 0 2 0,0 0 6 0,0 1-4 0,4-1 2 16,-3 2-6-16,2-1 1 0,1 1 3 0,-1 0 0 15,0 2 2-15,2-1-1 0,-2 2-4 0,1-1 3 16,0 3 0-16,1-3-7 0,-1 1 7 0,1 3 7 16,0-3 0-16,-1-1-6 0,-1 4-5 0,1-1 3 15,0 0 1-15,-2 0 2 0,2 0 0 0,1 1-5 0,-1-4 1 16,3 3 1-16,-2-2 0 0,0 0-2 0,1-1 0 15,-1 3 1-15,2-2 3 0,-3 2-3 0,0-3 6 16,1 1-1-16,1 1-2 0,2 0-3 0,-1 0-1 16,-1 1 3-16,-1-1-3 0,3-2 0 0,0 3 5 15,-3-3 0-15,3 3 0 0,-2 0-5 0,3 0 8 16,-3 1-10-16,1-4 1 0,-2 3 5 0,3-3 1 16,-2 2-2-16,2-1 1 0,0 2-1 0,-2 0 0 15,3-2-3-15,-1 1 3 0,1 3-2 0,0-5 5 16,-3 2 1-16,3 0-3 0,3-1-4 0,-2 1 3 0,-1 2 0 15,3-7 0-15,-1 6 8 0,1-1-7 0,-2-1 0 16,2 2 0-16,-1-3 2 0,1 0-3 16,-2 0 5-16,3 2-2 0,0 0 3 0,-2-2-6 0,2 0-1 15,0 2 4-15,0-2-4 0,0 2 3 0,-1-2-2 16,1-3-1-16,2 4 3 0,-2-2-2 0,2 1-1 16,-3-2 3-16,3 4-2 0,-4-2 0 0,3-1 1 15,1 1 1-15,0 0-1 0,-1 0-3 0,-1 0 4 16,-2 0 1-16,3-2-4 0,0 1 4 0,0 1-5 0,-1-3 2 15,0 2 1-15,1 0 0 0,-1 0-3 16,0 0 3-16,2 1 2 0,-2-2-2 0,1 0 0 0,-1 2-3 16,0-1 6-16,1-2-4 0,4 1 6 0,-4 0-6 15,-1-2 2-15,1 4-4 0,0-2 2 0,4-1 2 16,-4-1-4-16,2 1 5 0,-1 1-4 0,-1 1 0 16,4-2-2-16,-4 1 10 0,3-1-9 0,-3 1 5 15,3-2-4-15,-1 3 1 0,0-1 0 0,0-1-1 16,0 0 1-16,0 1-1 0,0-1 1 0,0 0 0 15,1-1 1-15,0 3-1 0,2-2 2 0,-4 1-3 0,2-3-1 16,2 0 3-16,-3 3-2 0,-1-3 7 16,3 2-6-16,-3-2 1 0,2 2-5 0,0-1 3 0,-2 1 0 15,2-1-1-15,-2-1 3 0,-1 1-2 0,2 1 0 16,-1-2 0-16,-1 1 1 0,1-1 0 0,-6 0-2 16,11 0 3-16,-6 2 3 0,-1-1 1 0,2 0-5 15,-6-1-1-15,9 0 8 0,-4 1-7 0,-5-1-1 16,9 2-2-16,-3-1 0 0,0 0 5 0,-6-1-1 15,9 1-3-15,-4-1 0 0,-5 0 2 0,12 0-2 16,-5 0 3-16,-1 0-2 0,1 0 1 0,-7 0 2 0,12 0-4 16,-4 0 2-16,-3 0-3 0,-5 0 1 0,9 0 0 15,-3 0 7-15,2 0-4 0,-8 0-2 0,8 0-2 16,-3 2 7-16,-5-2-3 0,10 0-3 0,-10 0 1 16,9-2-2-16,-9 2 2 0,8 0 1 0,-8 0-3 15,0 0 0-15,11-1 3 0,-11 1 4 0,8 0-5 16,-8 0 4-16,5 0 0 0,-5 0-1 0,8 0-1 15,-8 0 0-15,10-2 1 0,-6 2-3 0,1-2-1 0,-5 2 2 16,10 0-1-16,-3-1-2 0,0 0 4 16,0 0-1-16,0-1 0 0,1 2 10 0,-1-1-11 0,1-2-1 15,1 3 0-15,-2-3 2 0,1 2 0 0,0-1-2 16,1 0 3-16,1 0 0 0,-1 1-2 0,0-2 0 16,-1 2 1-16,2-2 6 0,-2 0-4 0,1 1-6 15,0 0 1-15,-3 2 3 0,3-1-1 0,-3-1 1 16,6 2-3-16,-7-2 1 0,3 0 5 0,-2-1-1 0,3 1-4 15,-4 1 4-15,-1 0 0 0,2 0-2 16,0-1-1-16,2 2 3 0,-3 0-5 0,2-3 3 16,-1 3-1-16,1-2 0 0,0 1 0 0,-2 0-1 0,-5 1 1 15,12-1 1-15,-7-3-1 0,5 2 3 16,-5 2 0-16,3 0-2 0,0-1-1 0,-2 1 4 0,3 0 0 16,-4-3-3-16,2 2 1 0,-1 1-5 0,0-3 3 15,-2 2 3-15,4 0-2 0,-3-2 0 0,0 2 1 16,0 0-2-16,0-2 2 0,-1 1 3 0,1 1-4 15,0 0 0-15,2 0 1 0,-1-1-2 0,-1 0-1 16,2-1-1-16,-3 1 0 0,1 2 4 0,2-3 1 16,-3 1-2-16,1 1 2 0,0-1-2 0,0-2 3 15,1 1 0-15,1 2-2 0,0-2 0 0,-4 2-2 0,3-3 0 16,0 1 2-16,-1-2-3 0,1 3 0 0,-1-3 2 16,2 0 3-16,-2 3 7 0,-1-2-1 0,1 0 5 15,-3 0 1-15,1 0 2 0,2 0-7 0,-1 2-3 16,-3-3-5-16,2 1 7 0,-2 1-6 0,3-1 5 0,0 0-5 15,-3 0 3-15,4-1 2 0,-1 0-7 16,-3 0 6-16,-1 1-2 0,4-3 6 0,-1 4-8 16,-2 0-1-16,3-2 2 0,-3-2-3 0,2 4 0 0,-2-2 0 15,3-1-3-15,-2 1 2 0,-1 2 8 0,1-4-5 16,-2 3-2-16,1 0-1 0,-1 0-1 0,0-1 4 16,3 1-4-16,-3 4 0 0,0-5 6 0,0 5 3 15,1-7 1-15,-1 7 5 0,0-3 1 0,0 3 3 16,-1-7-1-16,1 4 2 0,0-2-2 0,0 5-2 15,0-7 2-15,0 7-2 0,0-7 3 0,-3 2-3 16,3 5 0-16,3-5 2 0,-2 2-3 0,0-3-1 16,-1 6-1-16,0-6-1 0,-1 1 5 0,1 1-1 15,0 4-1-15,0 0-1 0,0-5-3 0,0 5 0 0,0-5 2 16,0 5-4-16,0-7 3 0,0 7 1 0,-4-5-1 16,4 2 6-16,0 3-3 0,0-6 3 0,-1 1-3 15,1 5 0-15,-3-5-1 0,1 0-2 0,2 0 2 16,-1 0 2-16,1 5-5 0,-3-7 4 0,-1 2 1 15,4 3 0-15,-1-3-2 0,1 0 2 0,0 5-2 16,-4-5-2-16,4 3 0 0,0 2-2 0,-1-7 1 16,-2 3-1-16,2 0-3 0,-2 2 3 0,1-2-1 0,-1 1-3 15,-3-1-2-15,2 1 0 0,0-2-2 16,-1 2 3-16,-3-1 15 0,2-2-2 0,-3 4-1 0,0-5-3 16,1 2-2-16,-3 0 1 0,1-2-4 0,1 0 0 15,-4 1-2-15,1 0 2 0,-1-5-2 0,-2 1 1 16,5 2-2-16,-1 3-3 0,0-7 1 0,0 2 1 15,-3 0-3-15,1-1 0 0,-2 0 0 0,6 4 0 16,-8-4-3-16,3 0 3 0,-2 4 3 0,0-2-12 0,-3 1-3 16,2 1-9-16,-3 2-11 0,1 0-12 15,0 2-12-15,-4-1-16 0,1 2-22 0,-6-3-37 0,7 2-55 16,-14-1-166-16,4 4-379 0,0 0 167 0</inkml:trace>
  <inkml:trace contextRef="#ctx0" brushRef="#br0" timeOffset="145607.12">14500 13315 135 0,'-6'2'128'0,"6"-2"-8"16,0 5-5-16,0-5-14 0,0 0-6 0,-8 2-12 15,8-2-2-15,-1 2-5 0,1-2-3 0,-3 3-5 16,3-3 1-16,0 0 5 0,0 0 3 0,0 0 4 0,0 0-2 16,0 4 7-16,0-4 2 0,0 0-1 0,0 0 4 15,0 0 2-15,0 0-2 0,0 0-2 0,0 0-7 16,0 0 9-16,0 0-7 0,0 0-5 0,0 0-7 16,0 0-7-16,0 0-3 0,7-9-7 0,-7 9-4 15,1-5-9-15,0 1-2 0,2 0-4 0,-1 0-4 16,1 1 0-16,-2-3-6 0,-1 3-2 0,3-3-3 15,-2-3 0-15,3 5-4 0,-3-6 0 0,-1 4-9 16,0-5 6-16,3 1-1 0,-2-1 0 0,3-2-4 16,-4-2 0-16,4 2-1 0,-3-5-2 0,4 3 1 0,-1-2-1 15,-3-4-3-15,3-3 0 0,-4 4 3 0,3 1 0 16,-1-1-1-16,-2 3-2 0,3-2 1 16,-6 0-3-16,3 1-5 0,-1 0-2 0,0 1 1 0,-2 0-3 15,3-2-10-15,0 1 7 0,0 3-3 0,-4-1-4 16,4 6 7-16,0-2 3 0,0 3 1 0,0-2-4 15,0 5 0-15,0 1 5 0,0 0 3 0,0-1 1 16,0 6-2-16,0-4-7 0,-1-1 5 0,1 5-2 0,0 0 0 16,1-5-2-16,-1 5-1 0,-1-4-2 15,1 4 1-15,0 0-1 0,0-4 4 0,0 4-2 16,0 0 0-16,0 0 5 0,0 0 1 0,0 0 1 0,0 0-5 16,0 0 3-16,0 0 2 0,0 0 3 15,0 0-1-15,1-5-1 0,-1 5 1 0,0 0 2 0,0 0-3 16,0 0 0-16,0 0 3 0,0 0 0 0,0 0-3 15,0 0 1-15,0 0-1 0,0 0 1 0,0 0 0 16,0 0 1-16,0 0 0 0,0 0 2 0,0 0-5 16,0 0 4-16,0 0-1 0,0 0-2 0,0 11 4 15,0-11 1-15,-1 6-4 0,1-6 0 0,-3 6-1 0,3-6 3 16,-2 3-2-16,-2-1 4 0,3 3-2 0,-2 0 1 16,2-3-2-16,-3 1 2 0,0 2 0 15,0-1-1-15,3 1 0 0,-3-1-1 0,0-3-1 0,2 3 0 16,-2-1 2-16,0 0 0 0,4-3 1 0,-4 4 0 15,4-4-1-15,-1 3 1 0,1-3 0 0,-2 2 0 16,2-2-3-16,0 0 2 0,0 0-2 0,-3 3 3 16,3-3 0-16,0 0-3 0,0 0 3 0,0 0-2 15,0 0-1-15,0 0 3 0,5-11-3 0,-5 7 0 16,1 0-2-16,2 0-2 0,-2-2-8 0,2 0 5 16,-2 0 0-16,0 1-1 0,2-2 1 0,-1-1 1 0,2 2-1 15,-1-2 4-15,-2 4 1 0,-1-2-3 0,1-1 1 16,2 2 0-16,-2-2-3 0,-1 2 4 0,3-2 3 15,-2 4-5-15,-1-2 7 0,1 0 3 0,-1 1-6 16,0 1 2-16,0-1-7 0,0 4 7 0,0-8 3 16,0 8-1-16,3-5-7 0,-2 2 6 0,-1 3 1 15,4-4-2-15,-4 4-1 0,0-2 3 0,0 2 2 16,0 0-3-16,0 0 0 0,0 0 0 0,0-6-3 16,0 6 3-16,0 0-5 0,0 0 3 0,0 0 1 0,0 0-1 15,4-4-1-15,-4 4 2 0,0 0-1 16,0 0 0-16,0 0 1 0,0 0 0 0,0 0 1 0,5 11-2 15,-4-8 1-15,2 0 2 0,1 1 1 0,-2-1-3 16,2 1 1-16,-4 1-4 0,5-2 4 0,-1 0 1 16,1 0 1-16,-1 1-2 0,0 0 0 0,0-1 2 15,-1 2 1-15,3-2 3 0,-4 3 1 0,4-3-1 0,0 2 2 16,-3-2-1-16,3 2 0 0,-3-1 3 16,4-2 0-16,-1 3-3 0,-1-2 1 0,-1 1-1 15,0-1 1-15,1-1-7 0,-2 1 0 0,-1-1-26 0,-2-2-46 16,0 4-58-16,0-4-96 0,-4 4-156 15,-2-2-413-15,-4-1 182 0</inkml:trace>
  <inkml:trace contextRef="#ctx0" brushRef="#br0" timeOffset="148833.35">12595 12109 33 0,'0'0'81'0,"0"0"-4"15,0 0-10-15,0 0-11 0,0 0-4 0,0 0-3 16,0 0-4-16,0 0-3 0,0 0-4 0,0 0-4 0,0 0-7 16,0 0 1-16,0 0-4 0,0 8-2 15,0-8-5-15,-4 3 0 0,4-3 0 0,0 0-1 0,-5 2-4 16,5-2 0-16,0 0-9 0,0 0 7 0,0 0 2 16,-6 1-3-16,6-1 1 0,0 0-8 0,0 0 4 15,0 0-1-15,0 0-18 0,-8 0-56 0,8 0-55 16,-8 2-134-16,8-2 59 0</inkml:trace>
  <inkml:trace contextRef="#ctx0" brushRef="#br0" timeOffset="156923.17">12816 12281 14 0,'0'0'88'0,"0"0"-14"0,-9-1 0 15,4 0-10-15,5 1-6 0,0 0-8 0,-14 1-5 16,14-1 1-16,-8 1-6 0,8-1-3 0,-9 0-5 0,5 1 3 15,-2 0 0-15,6-1-3 0,-6 3-2 0,2-3-1 16,4 0 1-16,-12 1-10 0,4 0 8 0,1 0-10 16,-1 1 2-16,-1-2-3 0,-3 0 1 0,-2 2-4 15,2-2 6-15,-2 3-6 0,1-2 3 0,2 1-1 16,-2 0 10-16,3 0-6 0,0 0 0 0,1-2 3 16,-4 0-5-16,8 3 0 0,-3-1-3 0,0 0-4 15,2 1 5-15,1 0-4 0,1 0-4 0,-1-2 3 16,1 2 0-16,4-3-4 0,-5 4 0 0,2 1 2 15,1-2-4-15,2-3-2 0,-2 6 3 0,2-2 3 0,-2 0-5 16,2 0 0-16,0 1 1 0,0-1-5 0,0 1-7 16,0-1 5-16,0 0 3 0,0-4 3 0,0 8-1 15,0-6 4-15,0 4-4 0,0-2 3 0,0 1-7 16,0 3 7-16,-2-3-7 0,2 5 0 0,-2-1-5 16,1 3-2-16,1-3 7 0,0 4-1 0,-3-1 4 15,2 6 4-15,1-1-4 0,-2 0 8 0,2 1-5 16,-2-1 4-16,1 2-2 0,0 0 2 0,1 1 2 0,1-2 8 15,2 2-3-15,-1-1 6 0,-2-1 1 0,1 2-8 16,5-2 7-16,-6 2 6 0,2-1-1 0,-2 0 2 16,2 0-3-16,0 0-5 0,-2 0-3 0,0-1 4 15,2 2-5-15,-4-3 1 0,2 1-2 0,0 2-3 16,0 7 2-16,-2-3-1 0,0-5-2 0,2-1-1 16,-4-1 0-16,3 0-3 0,-2-1 4 0,2 1-3 15,-4 0-2-15,1-5 0 0,0 5-3 0,-1-7 2 0,3 0-2 16,-1 2-2-16,1 0 1 0,-1 0 5 15,-1-2-3-15,2-1-1 0,0 3 0 0,1-4-3 0,0 4-1 16,-1-5 5-16,4 4-6 0,-4-3 2 0,2 2 0 16,0-2 3-16,2 1-1 0,-4-1-2 0,2 1 3 15,0 0-2-15,-1 2 3 0,0 0-1 0,1-1-1 16,0-3-4-16,-1 0 5 0,2 1-5 0,-1 2 4 16,-1-2-2-16,-1 0 0 0,2 0 0 0,0-1 3 0,0-1-5 15,-1 2 2-15,1 0-4 0,0-1 2 16,0 0 0-16,0 1 3 0,-2-1 1 0,2 3-5 0,0-3 2 15,0 2-4-15,0-3 0 0,0 4 6 0,2-2-1 16,-2 0-1-16,1 2-1 0,1-3 1 16,0 2 0-16,1 1 2 0,-1 0 0 0,0 0-3 0,0-2 0 15,1 0 4-15,-2 0-1 0,2-2-2 0,-1 2-1 16,0-1 0-16,-1-2 2 0,1 2-1 0,2-2 2 16,-1 0-4-16,-3 0 3 0,2 2 1 0,-1-4-1 15,2 5 1-15,-3-4-3 0,1 0-1 0,-1 1 2 16,-1 0 0-16,1 2-1 0,0 1 2 0,-1-3-5 15,2 3 5-15,0-4-1 0,1 2 3 0,-2 2-1 16,0-1-1-16,0-2 1 0,0 3 1 0,2-3-5 0,-2 2 1 16,0 0 1-16,4-2 3 0,-4 2-5 0,1-3-1 15,1 1 2-15,-2-2 7 0,2 2-6 0,-2-2 0 16,2 1-1-16,0-1 1 0,-2-3 1 0,5 5 1 16,-5-2 0-16,3-2 0 0,-3-1 1 0,2 5-4 15,-2-5 2-15,0 0-1 0,4 5 1 0,-4-5 0 16,0 0 1-16,0 2-1 0,0-2-4 0,4 3 4 15,-4-3-1-15,0 0-3 0,0 0 3 0,0 0 0 0,0 0-2 16,0 2-1-16,0-2 4 0,2 3 0 16,-2-3-4-16,0 0 6 0,12 1-2 0,-11 1 0 0,4 0 0 15,-5-2 1-15,9 2-1 0,-2 0-2 0,-1-2 1 16,3 1-2-16,3 1 4 0,-2-2-1 0,1 0 1 16,-1 0-4-16,4 0 2 0,-2 2 0 0,-2-2-3 15,3 3 3-15,0-3 2 0,2 1 1 0,-1-2-2 16,4 1-1-16,-3 1 1 0,3-1-1 0,-1-1 1 0,2 2-1 15,0-1 0-15,0 1 2 0,1-2-1 16,0 2-1-16,-1-2-3 0,4 0 3 0,-3 1 2 0,2 0-4 16,0-3 2-16,6 3-3 0,0-2 3 0,-7 2 1 15,-2-3-1-15,1 2 0 0,-1 0 0 0,1 1 2 16,-3-2-3-16,2 2 3 0,1-1 0 0,-2 1-4 16,-7 1 5-16,2-2-3 0,4 1 0 0,-4 1-1 15,2-2 1-15,2 1-2 0,-2 1 5 0,-2 1-6 16,2-1 2-16,5 3 3 0,-2-4 0 0,4 2-3 15,-2-2 1-15,6 3 0 0,-7-2 0 0,3 2-3 0,0-3 1 16,6 0 3-16,0 3 2 0,2-1 0 16,1-2-4-16,1 3 0 0,0-3-1 0,-1 0 2 0,-2 1-1 15,3 0 1-15,-3 1 1 0,2 0-1 0,0-3 0 16,-2 2 1-16,-1-2-3 0,0 1 2 0,0-1-3 16,3 3 3-16,-3-1 3 0,-1 1-5 0,0-2-1 15,1 1 3-15,-6-1-2 0,6 0 1 0,-1 3 1 16,2-2-2-16,-1-1-3 0,3 0 4 0,-3 0 3 15,3 0-1-15,-3 0-2 0,1 0 1 0,-1 3 4 16,-5-3-2-16,5 2-3 0,-6-2-3 0,0 3 0 0,6-1-1 16,-6 2 5-16,-4-3-2 0,2-1 1 0,0 4 1 15,-3-3 0-15,2 0-8 0,-6 0-12 0,1 1-15 16,-4-1-29-16,-2-1-37 0,1 0-177 0,-7-3-299 16,2 1 133-16</inkml:trace>
  <inkml:trace contextRef="#ctx0" brushRef="#br0" timeOffset="159655.71">12945 12348 89 0,'0'0'87'0,"9"0"-12"0,-9 0-6 16,4-2-8-16,-4 2-5 0,5-3 5 0,-5 3-22 15,5-1 0-15,-5 1-2 0,0 0-9 0,8 0 1 16,-8 0-6-16,2-3-4 0,-2 3 3 0,4-2-7 0,-4 2 5 16,0 0-1-16,4-3 1 0,-4 3-6 15,0 0-3-15,0 0 7 0,4-3-5 0,-4 3 1 16,0 0-7-16,0 0 0 0,0 0 3 0,1-5-6 0,-1 5 6 16,0 0-4-16,0 0-2 0,0 0 2 0,0 0-1 15,0 0 0-15,0 0-2 0,0 0-2 0,0 0 4 16,0 0-6-16,0 0 4 0,-8-4-5 0,8 4 11 15,-5 0-9-15,5 0 1 0,-6-2 0 0,6 2-3 16,0 0 2-16,-9-3 0 0,5 1 3 0,4 2 5 16,-5-5-9-16,1 5-1 0,4 0 4 0,-10-2-4 15,6-1 2-15,-1 3-3 0,5 0 6 0,-6-1 0 0,2-2 9 16,4 3-2-16,-6-2-7 0,2-1 0 16,4 3 6-16,-4-3-7 0,4 3 3 0,-8-2-3 0,8 2 3 15,-8-2 0-15,5 1 0 0,3 1 3 0,0 0 2 16,-9-1 9-16,9 1 2 0,0 0-2 0,0 0 1 15,-8 0 5-15,8 0-4 0,0 0 7 0,0 0-8 16,0 0-2-16,0 0-1 0,0 0-2 0,-5-1 0 16,5 1-1-16,0 0 3 0,0 0-6 0,0 0-4 15,0 0 0-15,0 0 3 0,0 0-4 0,0 0-1 16,0 0 6-16,0 0-12 0,0 0 5 0,24 1 1 16,-19-1-1-16,-5 0 5 0,13 0-4 0,-6-1-8 0,4 2 1 15,1-2 5-15,0 1 11 0,5 0-8 0,2-3-2 16,-1 6-3-16,1-6 1 0,2 3 1 0,-1-1 2 15,2 2-5-15,-1 2 4 0,0-3 2 0,2 2-2 16,5-1-1-16,0 1-3 0,-6 0 4 0,7-2-5 16,-8 4 1-16,0-4 4 0,6 7-2 0,1-6-2 15,-10-1 1-15,0 3 1 0,1-3-2 0,-2 2 5 16,2 1-2-16,0 1-3 0,1-1 2 0,-1-2-6 0,-1 0 6 16,-1-1-3-16,1 0 10 0,3 0-8 15,-7 0-4-15,5-1 1 0,0 2 1 0,3-1 2 0,-3 0 0 16,1 0-2-16,2-1-1 0,-3 0 3 0,3 1 0 15,6 0 0-15,0-3-6 0,-6 3 3 0,-4 0 0 16,5-2 1-16,-1 2 1 0,-2 0 0 0,1-2 0 16,0 4-1-16,-1 0-4 0,0-1 3 0,0 1 5 15,-3-1 2-15,-2 0-8 0,-2-1 3 0,1 0 3 16,-1 0-4-16,-3 0 2 0,4 3-1 0,-2-3-9 16,-1 0-3-16,1 1 10 0,-2-1-5 0,-3 3-4 0,6-3 0 15,-4 2-2-15,3-2 1 0,-2 1 6 0,0 1-3 16,0-2-6-16,3 1 10 0,1 1-10 15,-4-2 7-15,2 0-2 0,2 0 1 0,-4 0-4 0,4 0 0 16,-2 0 1-16,-2 0 4 0,4 0-1 0,-4 2 4 16,3-2-1-16,-3 0-1 0,1 0 7 0,0 0 1 15,-1 0-7-15,-2 0-1 0,0 0-2 0,0 0 8 16,0-2 1-16,-1 2-3 0,0 0 4 0,2-2 2 16,-2 4-2-16,-7-2-1 0,11-2-2 0,-2 1 1 15,-4 1 5-15,4 0 1 0,-9 0-7 0,14 0 2 16,-5 0 5-16,-1 0-1 0,2 0-1 0,1 0-4 0,-2 1 5 15,1-1-2-15,1 0 0 0,-1 0-1 0,0 2-1 16,2 0 14-16,-4-2-13 0,-1 0 4 0,3 0-8 16,-3 0 5-16,0 0 0 0,1 0-3 0,0 0 4 15,-2 0-2-15,-6 0 3 0,9 0-1 0,-1 2 0 16,-2-1-3-16,-1-1-3 0,-5 0 3 0,13 1-3 16,-5 2 4-16,-2-3-1 0,3 1 2 0,-4-1 3 15,4 1-2-15,-1-1-8 0,-8 0-1 0,13 0 13 0,-7 3-11 16,4-3 7-16,-5 2-3 0,2-1-3 15,-1 0 3-15,3 0 4 0,-3-1 0 0,-6 0-9 0,8 0 8 16,-8 0 1-16,8 3-5 0,-4-3 0 0,-4 0-2 16,5 2 0-16,-5-2 4 0,5 3 2 0,-5-3-6 15,0 0 11-15,0 0-9 0,4 1-2 0,-4-1 0 16,0 0 6-16,0 0-5 0,0 0 0 0,0 0-1 16,0 0 0-16,0 0 2 0,5 1 0 0,-5-1 5 15,0 0-3-15,0 0 2 0,0 0 0 0,2 2 2 16,-2-2 0-16,0 0 0 0,4 5 4 0,-4-5-5 0,0 0 0 15,3 4 0-15,-1-3 3 0,-2-1-2 0,5 4-3 16,-4-1-2-16,2-1 5 0,-3-2-2 0,3 8-1 16,-1-6 2-16,-2 3-5 0,2 0 5 0,-2 2 1 15,2-4-2-15,-1 4-4 0,-1 0 6 0,3-1-4 16,-2 0 1-16,-1 6 1 0,0-7 4 0,2 7-3 16,0-7 6-16,-2 7 2 0,0-5-6 0,1 5-1 15,2-2 4-15,-3 0-7 0,1 2 2 0,-1-2 1 16,3 4 1-16,-3-2-3 0,2 0 1 0,-2 1-2 0,0-1 5 15,1 4-1-15,2-1-6 0,-3 2 5 0,0-3-6 16,0-3 4-16,0 3 0 0,-3 2 0 0,3 1 1 16,-1-6-1-16,-1 0 0 0,2 0-3 0,-3 0 1 15,2 1 1-15,1-1 0 0,-3 0-7 0,2 3 3 16,-1-4 1-16,0 2 1 0,2 0-1 0,2-2 7 16,0 0 13-16,-2 4 2 0,0-4-3 0,1 2 9 15,2 3 2-15,1-3-5 0,-2 1 2 0,-2-2-4 16,1 7-2-16,2-2-2 0,-3 0 0 0,0-3-3 0,1-1 2 15,-1 5-1-15,0-3 1 0,-1 3 0 0,1-5-2 16,0 1 1-16,-4 1-2 0,4 0-1 0,-6 0-3 16,3-3-2-16,2 1 3 0,-3 2-4 0,3-4 1 15,-3 2-4-15,0-2 0 0,2 2-1 0,-1-2 0 16,-1 1 1-16,-2-1 21 0,3 2-5 0,2-2-1 16,-1-2 2-16,-1 3-6 0,2-1-6 0,-1 0-1 15,1 1 4-15,0-1 7 0,0-2-4 0,-1 0 3 16,2 1-7-16,2 0 4 0,-2-1-1 0,0-1-5 15,1 3 0-15,-2-3-1 0,2 2 2 0,-2-4-3 16,1 5-1-16,0-3-1 0,0-2 2 0,-2 2-1 0,4 1 0 16,-4-1-1-16,1 0-1 0,-2 2 0 0,1-1 0 15,-2 2-1-15,2-2 0 0,-1-1-1 0,1 2-2 16,-1-2-1-16,0-1 0 0,1 0 1 0,0 1 1 16,0 1 0-16,2-3 0 0,-1 3 0 0,1-4 0 15,0 2 1-15,0 0-2 0,0-1 2 0,0 2-3 16,0-2 1-16,0 0 0 0,1 1 1 0,0 0 1 15,-1 0-6-15,-1 0 8 0,2 1-1 0,-2-2-3 0,0 0 2 16,-2 0-4-16,2 2 2 0,-2-2-2 16,0 0 5-16,0 2 1 0,0-3-10 0,1 1 4 0,1 0 4 15,-1-1-1-15,1 2 2 0,-2-3-3 0,3 1 2 16,0 1-2-16,0 1 2 0,0-2-3 0,-1-2 1 16,1-2 2-16,3 9-2 0,-2-6 2 0,0 0-4 15,-1-3 3-15,2 5 0 0,-1-1-3 0,0-1 5 16,-1-3-3-16,0 5-1 0,0-5 0 0,-1 5 3 15,1-1 0-15,0-4-4 0,0 0 2 0,1 5-6 16,-1-5 6-16,-2 8-4 0,2-6 3 0,0-2 1 16,-2 3-5-16,2-3 3 0,0 5 2 0,0-5 1 15,-1 8-1-15,0-7 0 0,1-1 2 0,0 7-1 0,0-7 0 16,0 3 0-16,0-3-3 0,0 5 2 0,0-5 3 16,1 5-1-16,-1-5-2 0,0 5 2 0,0-5-1 15,0 4 1-15,1-1-1 0,-1-3 1 0,0 0-8 16,0 4 5-16,0-4 1 0,2 5 2 0,-2-5-2 15,0 2 0-15,0-2-3 0,1 4 2 0,-1-4 0 16,1 4 1-16,-1-4 2 0,0 0-4 0,0 0-1 16,3 5 6-16,-3-5-3 0,2 2 0 0,-2-2-4 15,4 2 3-15,-4-2 2 0,2 3 0 0,-2-3-1 16,0 0-1-16,0 0 2 0,3 5-1 0,-3-5 1 0,3 4-3 16,-3-4 1-16,0 0 0 0,0 0 0 0,0 0 0 15,-6 3-3-15,6-3 3 0,-7 2 3 0,2 0-1 16,-2-1-2-16,2 0 5 0,5-1-9 0,-18 1 5 15,8 2 1-15,-1 0-3 0,-3-3 4 0,1 0-3 16,-5 1 1-16,-1-1 0 0,-10 0-2 0,9 3-1 16,-7-6 2-16,-2 3-7 0,-4 0-20 0,-2-5-48 15,-6-2-58-15,-14 2-199 0,0-4-360 0,-3 0 160 0</inkml:trace>
  <inkml:trace contextRef="#ctx0" brushRef="#br0" timeOffset="164995.97">14807 13121 19 0,'0'0'115'0,"0"0"-7"0,3 5-9 0,-3-5 2 0,2 2-8 15,-2-2-6-15,3 2-16 0,-3-2 2 0,0 0-11 16,0 0-1-16,2 3-5 0,-2-3-7 0,0 0-4 16,0 0-9-16,2 5 6 0,-2-5-4 0,0 0-3 15,1 4-1-15,-1-4 1 0,0 0 0 0,0 0-5 16,0 0-5-16,0 0 3 0,-4 5 0 0,4-5-8 16,-1 3 6-16,1-3-9 0,0 0-1 0,0 0 0 0,-3 5 0 15,3-5-4-15,0 0-1 0,0 0 3 0,-1 4-5 16,1-4 1-16,0 0-4 0,0 0 4 0,0 0 2 15,0 0 1-15,0 0-3 0,0 0 4 0,-1 3 0 16,1-3-1-16,0 0-1 0,0 0 2 0,0 0 3 16,0 0-6-16,0 0-1 0,0 0 12 0,0 0-11 15,0 0-1-15,0 0 1 0,0 0 0 0,0 0-1 16,0 0 3-16,0 0-5 0,0 0 3 0,0 0 1 0,0 0-3 16,0 0 2-16,0 0-1 0,0 0-1 15,0 0-1-15,0 0-2 0,0 0 0 0,0 0 2 0,0 0-2 16,0 0 2-16,0 0-4 0,0 0 1 15,0 0 6-15,0 0-2 0,0 0 2 0,0 0 0 0,0 0 2 16,0 0 0-16,0 0 0 0,0 0 1 0,0 0 1 16,0 0-6-16,0 0-2 0,0 0 4 0,0 0-7 15,0 0 0-15,0 0 1 0,0 0 2 0,0 0 2 16,0 0 2-16,0 0 0 0,0 0-4 0,0 0 0 16,0 0-1-16,0 0 0 0,-8 0 0 0,8 0-4 0,0 0 3 15,0 0-4-15,0 0 3 0,0 0-1 16,0 0-1-16,0 0 3 0,0 0-2 0,0 0 0 0,0 0-2 15,0 0 3-15,0 0-4 0,0 0 0 0,0 0 0 16,0 0 3-16,0 0-1 0,0 0-1 0,0 0-1 16,0 0 0-16,0 0 3 0,0 0-3 0,0 0 2 15,0 0 1-15,0 0 0 0,0 0 0 0,0 0-5 16,0 0 4-16,0 0-5 0,0 0 5 0,0 0-3 16,0 0 8-16,0 0-5 0,0 0-4 0,0 0 2 15,0 0 3-15,0 0-4 0,0 0-1 0,0 0 2 0,0 0 3 16,0 0-4-16,0 0 4 0,0 0 1 15,0 0-2-15,0 0 1 0,0 0 0 0,0 0 0 0,4-14-4 16,-4 14 3-16,2-1 1 0,-2 1-3 0,4-4 1 16,-1 0 4-16,-3 4-2 0,6-6-3 0,-2 3 4 15,1 1-1-15,-1-1-4 0,0-1 2 0,-1 1 1 16,1 1-2-16,0 0 1 0,1-1-1 0,-1 0 0 16,2-4 1-16,-2 5-2 0,1-1 3 0,1-1 1 15,-1 3 0-15,2-6-5 0,-2 6 3 0,3-2-3 0,-3-1 6 16,3-1-2-16,-2 2 0 0,-1 1-2 0,3-2-1 15,1-3 5-15,0 2-3 0,-4 1-1 0,4 1-1 16,-1-1-3-16,2 1 3 0,-4-1 1 0,2 1-2 16,5-2 5-16,-7 3-3 0,2-4-1 0,-2 5 1 15,1-2 0-15,0 0-3 0,2 0 5 0,-2-1-2 16,-1 2 0-16,3 2 1 0,-3-3-2 0,1 1-1 0,-1 2 4 16,0-2-1-16,2-1 1 0,-3 2-4 15,4-1 0-15,-4 2 0 0,4-2 2 0,-5 1-2 0,6-3 1 16,-2 4 2-16,1 0-1 0,1 0 1 0,-2-2-2 15,1 2 2-15,0 0-2 0,2-1 1 0,-2 1-1 16,0 0 2-16,1 0-1 0,-3 0 0 0,4 0-1 16,-4 1 1-16,0-1-1 0,2 2 3 0,-1-2-6 15,-2 0 4-15,5 0 2 0,-4 0-1 0,1 2 0 16,-2 0 0-16,3 1 1 0,1-2-1 0,-5 0 2 16,3-1 0-16,0 3-7 0,-2-3 6 0,-1 1-7 0,0 1 3 15,3 0 1-15,-3-1 1 0,4 1 2 0,-4-2-2 16,2 0-3-16,-1 2 3 0,1 1 0 0,0-3 1 15,-1 2-2-15,1 0-2 0,-1-2 5 0,1 2-3 16,-2-1 0-16,-5-1 2 0,9 2-2 0,-5-1 0 16,-4-1 2-16,6 1 0 0,-2 0-2 0,-4-1 0 15,6 2 1-15,-6-2 3 0,0 0-2 0,5 3 0 16,-5-3-2-16,4 1 2 0,-4-1 2 0,0 0-4 16,0 0 2-16,0 0-1 0,0 0-3 0,0 0 1 15,0 0 1-15,0 0 2 0,8 0-1 0,-8 0 0 0,0 0 3 16,0 0-4-16,0 0 2 0,1 3 0 0,-1-3-3 15,0 0-3-15,0 0-35 0,0 0-35 0,0 0-50 16,0 0-77-16,0 0-101 0,0 0-328 0,0 0 145 16</inkml:trace>
  <inkml:trace contextRef="#ctx0" brushRef="#br0" timeOffset="167139.06">15745 12842 56 0,'0'0'155'0,"2"13"-12"0,-2-13-8 15,-1 7-9-15,1-4-3 0,-2 2-10 0,2-1-10 0,0 1-10 16,1 0-7-16,-1 0 1 0,-1 0-12 15,2 2-8-15,-2-3-7 0,1 4 1 0,1 0-4 16,-2 1 1-16,2 2-4 0,-1-2-5 0,-1 1-6 0,1 1 0 16,0-2-6-16,0 3 3 0,-2 1-1 0,2-2-8 15,-2 4-2-15,2-3-1 0,0-2-5 0,0 2 1 16,0-1-4-16,-4 0-5 0,4-5 1 0,4 2-7 16,-4 0-1-16,-3-4 6 0,3 1-2 0,0 2 1 0,0-4-4 15,3-1 0-15,-3-2-2 0,-3 10 0 0,3-10 3 16,-1 4-4-16,1-4 1 0,0 3 3 15,0-3 2-15,0 0 1 0,-2 3 1 0,2-3 1 0,0 0 0 16,0 5-2-16,0-5-2 0,0 0 0 0,0 0 1 16,0 0 1-16,0 0-4 0,0 0 1 0,0 0 0 15,0 0-3-15,0 0 1 0,-6-12-5 0,6 12 7 16,0-6-4-16,0 1-1 0,0 0 1 0,2 0-2 16,-2-3 0-16,1 3 1 0,2-5-2 0,-2 0 3 15,-1-3-5-15,2 4 1 0,-2-3 1 0,3 1 0 16,-3-1-1-16,0 0-2 0,2 1-1 0,0-1-3 0,-2 2-1 15,0-1 0-15,0-2-4 0,2 1 8 0,-1 3-5 16,-1-3 4-16,2 3-1 0,-1 0 2 0,0 2 1 16,3-2-1-16,-4 2-3 0,4 1 4 0,-3 2 0 15,1-3-6-15,1 1 8 0,0 1-2 0,-2 0-4 16,4-1 3-16,-3 3 2 0,0-1 2 0,-2 0-2 16,4 0 0-16,-4 4-1 0,1-5-2 0,1 1 4 15,0 1-4-15,-1 1-1 0,2-4 3 0,-2 2 0 0,-1 4 0 16,2-3 2-16,-2 3-3 0,0-4 3 15,0 4 1-15,2-6-2 0,-2 6 0 0,1-4-1 0,3 2-1 16,-4 2-1-16,4-5 4 0,-4 5-1 0,5-4-1 16,-5 1-1-16,0 3 2 0,4-4-4 0,-4 4 3 15,4-4-1-15,-4 4 2 0,0 0-2 0,1-2 0 16,-1 2 4-16,0 0-4 0,0 0 1 0,4-2-2 16,-4 2 0-16,0 0 2 0,0 0-2 0,0 0-4 15,5 4 7-15,0-1 2 0,-4 1-2 0,3 0 2 16,-4 2-3-16,4-3 2 0,-1 3 1 0,-1 1-1 0,2-1 3 15,1 4-1-15,-1-3 4 0,0 2 2 0,0 1-4 16,-2-1-1-16,3 0 2 0,-1 2 4 0,0-1 0 16,-1 5 1-16,0-4 2 0,1 2 0 0,-3-1 3 15,2-2-3-15,-1 3-2 0,-2 0 1 0,3-1-1 16,-3 3-3-16,3-1 2 0,-1-2 5 0,-2 0 3 16,0 0-1-16,3-2-2 0,-2 0-1 0,-2-2-7 15,1 1 4-15,0-3-4 0,-1 2 2 0,-1-3 0 16,1 2-3-16,2-2 3 0,-2 3-4 0,0-4-4 15,-1 1 4-15,2 0-2 0,0 0 0 0,-1-3-1 16,1-2-10-16,-3 7-26 0,2-5-31 0,1-2-39 0,-4 5-36 16,4-5-95-16,0 0-132 0,-7-2-396 0,7 2 176 15</inkml:trace>
  <inkml:trace contextRef="#ctx0" brushRef="#br0" timeOffset="167400.54">15724 13015 167 0,'6'-3'182'0,"1"0"-16"0,1 1-16 0,0 0-12 16,3-1-15-16,-1 1-9 0,3 0-15 0,1 1-10 15,-4 1-11-15,3 0-2 0,-3 0-8 0,2 0-11 16,-1-2-3-16,-2 2-13 0,-1 2-18 0,0-1-18 16,-2-1-19-16,0 0-20 0,1 2-19 0,-1-2-31 0,-1 0-31 15,-5 0-107-15,7 2-240 0,-7-2 106 16</inkml:trace>
  <inkml:trace contextRef="#ctx0" brushRef="#br0" timeOffset="168588.66">16063 13029 89 0,'0'0'128'0,"0"0"-4"0,-1-3-13 0,1 3-10 16,0 0-8-16,-12 0-16 0,12 0-4 0,-5 0-12 0,5 0 1 15,-10 2-2-15,10-2-3 0,-9 1-4 0,1 3-5 16,2 0 3-16,1 2-2 0,-3-1 8 0,-1 1-6 15,-1 1-1-15,2-1-7 0,3-1-4 0,-2 3-4 16,1 1-2-16,2-4-4 0,0 1-5 0,0-2 3 16,0 2-7-16,3-2-1 0,-2 0-3 0,0 0-1 15,5 1 4-15,-2-5-5 0,1 6 1 0,0-2-2 16,-1-4-4-16,5 3 2 0,-1-1 1 0,-4-2-4 0,9-2-1 16,-9 2-1-16,14-5 3 0,-9 2-3 15,3 1-3-15,-2-2-1 0,3-4 0 0,-1 3 1 0,-3 2 0 16,4-6-4-16,-3 0 3 0,2 1 6 0,-4 0-4 15,1 3-4-15,-1-1 2 0,0 1-2 0,-2 0 9 16,1 1-9-16,-2-1 0 0,-1 2 3 0,3-3-3 16,-2 2-2-16,2 2 1 0,-2-1 3 0,-1 3-4 15,1-5 1-15,-1 5 0 0,-1-6 3 0,1 6-2 16,0 0-4-16,0 0 2 0,4-2 4 0,-4 2-4 16,0 0 0-16,0 0 2 0,0 0-1 0,0 0 4 0,0 0 0 15,6 8-3-15,-1-3-2 0,-1 0 4 0,0 1-2 16,1 1-4-16,-1 1 5 0,0 1-1 0,1 0 0 15,0 3 1-15,0-2 3 0,0 1-9 0,-2 0 10 16,-1-1-6-16,1 2 0 0,1-2-2 0,-2 1 1 16,2 1 3-16,-2-2-3 0,-2-1 5 0,2 0-1 15,-1 0-2-15,-2-2 2 0,1 0 2 0,-2 1-6 0,1-1-4 16,1-2 15-16,-1 0-9 0,0-1 5 16,-4 0 4-16,2 1-2 0,-2-2 1 0,1 0 1 15,-1-1 0-15,1-2-3 0,-2 3 4 0,6-3 0 0,0 0-6 16,-13-5 2-16,9 2 3 0,2-1-3 15,0-1-2-15,0-2 3 0,2 2 0 0,-3-5 0 0,3 0-1 16,3-1-1-16,2-4 1 0,-1 1-2 0,1 4-2 16,-1-1 0-16,3 0 2 0,2-1-3 0,-2 1 0 15,-1 0-3-15,3 3 4 0,0-1-2 0,-1 2 1 16,-2-1 1-16,1 4-4 0,-1-1 1 0,0 5 2 16,-1-3 0-16,2 1-3 0,0-2 7 0,-2 4-5 0,0-3-1 15,1 2 2-15,-6 1 0 0,10 0-3 0,-10 0 3 16,7 1 0-16,-3 2-2 0,-4-3 0 0,5 2 3 15,2 0-4-15,-3 0 1 0,-4-2-2 0,7 3 4 16,-3-2-4-16,-4-1 3 0,9 2 1 0,-6-1-1 16,-3-1 1-16,5 3-3 0,-5-3 4 0,0 0-5 15,4 1 2-15,-4-1-3 0,0 0 5 0,5 4-3 16,-5-4-1-16,0 0 4 0,0 0-2 0,0 0 2 0,0 0-2 16,0 0 2-16,0 0-1 0,0 0 1 15,0 0 0-15,0 0 2 0,0 0 1 0,0 0 1 0,0 0 3 16,-4-12 6-16,4 12 8 0,0 0 4 15,-1-7 0-15,1 2-3 0,1 0-1 0,3 1-3 0,-3-2 1 16,0 1 1-16,2 0 3 0,-2 0 7 0,2 1-9 16,-1-1 1-16,1-2-6 0,-2 4 0 0,4-2 0 15,-1 0-4-15,-1 1-3 0,0 1 2 0,0-2-2 16,-1 2-1-16,2-1-1 0,-4 4-2 0,3-3-1 16,-3 3 2-16,5-2-5 0,-5 2-19 0,0 0-17 15,0 0-27-15,12 5-27 0,-7-3-37 0,0-1-40 0,-5-1-163 16,5 2-355-16,-4 1 157 0</inkml:trace>
  <inkml:trace contextRef="#ctx0" brushRef="#br0" timeOffset="168835.91">16401 13032 18 0,'0'0'165'0,"0"0"-6"0,0 0-8 0,0 0-5 16,0 0-8-16,10 12-6 0,-8-6-14 0,1-1-6 16,3 3-9-16,-5-3 0 0,2 3-7 0,2 0-9 15,-5 0-5-15,1-1-6 0,-1-1-9 0,3 0-8 16,2-1-4-16,-4 1-5 0,-1-2-3 0,2 0-4 16,0-2-6-16,-2-2-3 0,-2 7-1 0,2-7-3 15,0 5-4-15,0-5-15 0,0 0-55 0,0 0-66 16,0 0-228-16,-12-14-365 0,4 6 161 0</inkml:trace>
  <inkml:trace contextRef="#ctx0" brushRef="#br0" timeOffset="168990.62">16372 12899 58 0,'-1'-3'248'16,"1"3"-20"-16,0 0-23 0,1-3-23 0,-1 3-15 15,4-2-19-15,-4 2-20 0,10 5-65 0,-6-3-88 16,1 0-209-16,1-1-253 0,-1 2 112 0</inkml:trace>
  <inkml:trace contextRef="#ctx0" brushRef="#br0" timeOffset="172780.66">16273 13617 125 0,'0'0'150'16,"1"-5"-13"-16,-1 5-12 0,0 0-22 0,0 0 2 15,0 0-9-15,0 0-10 0,1-3-6 0,-1 3-7 0,0 0-5 16,0 0-2-16,0 0-2 0,0 0-1 15,0 0 1-15,0 0-2 0,0 0-4 0,0 0 2 0,0 0-1 16,0 0-6-16,0 0-4 0,0 0 2 0,0 0-6 16,3-3-4-16,-3 3-2 0,0 0-2 0,0 0 0 15,0 0-8-15,0 0 0 0,0 0 1 0,0 0-3 16,0 0-3-16,0 0 0 0,0 0-3 0,0 0 3 16,0 0-1-16,0 0 4 0,0 0 1 0,0 0-4 15,0 0-2-15,0 0 0 0,0 0 7 0,0 0-4 16,0 0-7-16,0 0 4 0,1-4-3 0,7 3 0 15,-8 1-1-15,9 0-1 0,-9 0-1 0,13 0-4 0,-5 3-1 16,3-1 0-16,-2-1-2 0,-2 1-1 0,1 1 0 16,1 1-1-16,-3-2-2 0,2 2-4 0,1 0-3 15,-3-1 6-15,-1 2 2 0,-1-3-2 0,0 3-4 16,-3 0 2-16,4-1 3 0,-8 1-2 0,1-2 2 16,1 1 0-16,-3 1 0 0,-1 0-1 0,1 0-7 15,-2-2 6-15,-2 1-2 0,2 2 1 0,-1-2 2 16,2 1-2-16,-2-3 1 0,-1 2 1 0,2-1-3 0,-1 0-1 15,1-2 1-15,-1 0 2 0,0 0-2 0,2 1 1 16,1 0-3-16,4-2 3 0,-8 3-3 0,8-3 0 16,-4 1 1-16,4-1-3 0,-1 4-1 0,1-4 1 15,1 4-2-15,-1-4 4 0,0 0 1 0,10 3 0 16,-3-3 1-16,-1 0-3 0,2 0 7 0,-2 0-4 16,2 0-1-16,0 1 5 0,-2-1-3 0,0 1-1 15,2 1-1-15,0 0 2 0,-2-1 0 0,0 3-3 0,0-1 1 16,-1 0 1-16,1-1 1 0,-3 5-2 0,-1-4-2 15,3 2 3-15,-1 0-6 0,-3 0 7 16,1 2-2-16,-1-1 0 0,0 0 1 0,-1-1 2 0,-1-1-6 16,0 1 3-16,-2 0 1 0,1 0 0 0,0 0 0 15,-3-1-2-15,0 0 0 0,0-3 1 0,1 4 3 16,-4-2-2-16,1 1-1 0,1 0 0 0,0-3 2 16,0 2-1-16,0-2 2 0,-2 1 0 0,3 0 4 15,0 0 0-15,0 0 1 0,5-2-7 0,-11 1 8 16,5-1-2-16,6 0 7 0,-10 0-1 0,10 0 4 15,-8 2 0-15,8-2-4 0,-10-3 0 0,10 3-4 16,-4-1-3-16,4 1 4 0,-4-4-4 0,4 4 2 16,-5-3-4-16,5 3-16 0,-1-4-27 0,1 4-28 0,0-7-40 15,1 3-40-15,-1 4-95 0,5-10-131 0,-2 5-405 16,-2 0 179-16</inkml:trace>
  <inkml:trace contextRef="#ctx0" brushRef="#br0" timeOffset="173643.46">16656 13667 161 0,'0'0'190'0,"0"0"-16"16,0 0-22-16,0 0-14 0,0 0-16 0,0 0-9 0,0 0-19 16,0 0-2-16,0 0-11 0,0 0 0 0,1 12-7 15,-1-8 5-15,0 0-2 0,0 3-5 0,2-2-1 16,0 0 6-16,-2 2-2 0,0-2-7 0,0 2-3 15,1 0-6-15,-1-2-4 0,3 7-5 0,-3-8-6 16,-3 4-2-16,6-3-1 0,-6-2-9 0,2 1-1 16,1-4-3-16,0 6-3 0,0-6-3 0,0 6-1 15,0-6 0-15,0 3-12 0,0-3 8 0,1 4-1 0,-1-4-3 16,0 0 0-16,0 0 0 0,0 0-2 0,0 0-1 16,0 0-1-16,0 0-3 0,4-13 2 0,-4 8-2 15,4 0-1-15,-4-1 1 0,4-3 1 0,-3 7 0 16,3-5-5-16,-3-1-4 0,4 3 6 0,-1-2-2 15,-1 5 2-15,-1-3-3 0,2 1 2 0,3-2-1 16,-2 4-1-16,0-1 0 0,0 2-5 0,0-2 7 16,0 1 2-16,-1 1-9 0,-4 1 7 0,6-3-4 15,1 1 0-15,-7 2-3 0,7 0 7 0,-7 0-6 16,8 0 5-16,-8 0 1 0,5 3-5 0,-5 1 3 16,4 1-4-16,-2-2 5 0,1-1 2 0,-2 4-6 15,-1-2 2-15,0 2 2 0,3 2-3 0,-3-5 5 16,1 4-2-16,-1 0 0 0,1-2-3 0,1 2 0 0,-2-2 2 15,0-2 2-15,0-3 0 0,1 4-3 0,0 1 0 16,-1-5-4-16,0 3 7 0,0-3-4 0,0 0 5 16,3 4 0-16,-3-4-2 0,0 0 1 0,0 0-6 15,0 0 6-15,0 0-1 0,8-12 2 0,-6 8-2 16,2 1-2-16,-2-2 3 0,1-3-2 0,0 4 1 16,0 0-1-16,-1-4 0 0,2 3 0 0,-1 0 0 15,1-2 0-15,0 2 0 0,2-2 1 0,-2 2-2 0,0 1 0 16,1-1 2-16,0 0 0 0,1 1-3 15,-2 1-2-15,0 1 3 0,4 1 1 0,-4-1-2 0,1 0-1 16,-5 2 1-16,11 0-2 0,-4 2 3 0,-2 0 1 16,0-1 0-16,-1 1-1 0,2 1 0 0,1 1 1 15,-3 0-3-15,-2 2 1 0,3-2-2 0,-1 0 4 16,0 2 0-16,-1-1-3 0,1 0-4 0,-1 0 9 16,0 2-5-16,-1 0 2 0,0 0-1 0,-1-3 2 0,0 4-2 15,-1-3 1-15,1-2 2 0,1 1-2 0,-2 1 2 16,0-5-2-16,0 3 2 0,0-3-1 0,-4 5-1 15,4-5 3-15,-8 2-3 0,8-2 0 0,0 0 0 16,-5 0 2-16,5 0-7 0,0 0-23 0,-9-5-23 16,7 3-28-16,2 2-28 0,-3-7-50 0,2 3-230 15,-2 0-419-15,3-1 185 0</inkml:trace>
  <inkml:trace contextRef="#ctx0" brushRef="#br0" timeOffset="174188.97">17037 13508 149 0,'0'0'180'0,"0"-5"-16"16,1 1-7-16,-1 4-13 0,0-5-12 0,0 5-7 15,0-4-9-15,0 4-11 0,0 0-5 16,0 0-14-16,-2-6-9 0,2 6-3 0,0 0-3 0,0 0-10 15,0 0-6-15,0-3-3 0,0 3-6 0,0 0-2 16,0 0-4-16,0 0 0 0,0 0 7 0,0 0 5 0,0 0 7 16,2 12 0-16,-1-7-4 0,-1 0-3 15,0 2 4-15,0 0 6 0,0 1-3 0,0 1-2 16,2 3 6-16,-2-2-3 0,1 2-3 0,-2 0-6 0,2 1-3 16,-1-2-5-16,0 2-4 0,1-1-3 0,-1 2-5 15,0 0-1-15,-1 1-4 0,0-3 1 0,-1-1-1 16,1-1-1-16,-1 1-3 0,-2 3 0 0,4-6-4 15,-2 4-9-15,1-1 0 0,1-1 8 0,1-2-6 16,-3-1 1-16,2 1 1 0,-1 0-5 0,1-2-6 16,-2 1 7-16,1-2 1 0,1-2-2 0,1 2-2 15,-2-1-4-15,1-4-16 0,1 5-29 0,-1-2-35 0,0-3-36 16,5 2-47-16,-5-2-64 0,0 0-223 16,13-8-483-16,-8 7 214 0</inkml:trace>
  <inkml:trace contextRef="#ctx0" brushRef="#br0" timeOffset="174697.15">17143 13655 50 0,'0'0'153'0,"0"0"-8"0,1-4-15 0,-1 4-6 16,4-2-13-16,-4 2-11 0,0 0-10 0,0 0-7 16,0 0-4-16,0 0-4 0,0 0 6 0,0 0 8 15,0 0 0-15,0 0-5 0,0 0 2 0,4 9-3 16,-4-5 5-16,0 1 4 0,-3 1-10 0,3 0-4 16,0-1-7-16,0 2-6 0,0-2-6 0,0 0-5 0,0 5-3 15,0-5-8-15,0 2-5 0,3 0 1 16,-3-2-10-16,1 3 0 0,2-4-2 0,-1 0-3 15,-2 0-2-15,2 0-4 0,-1-1-1 0,-1-3 3 0,4 5-3 16,-4-5-1-16,0 0-4 0,0 0 2 16,0 0-2-16,0 0-1 0,11-8-2 0,-8 3-1 0,0 1-2 15,0 1 0-15,1-1 0 0,-3-1-3 0,2 1 1 16,2 0 1-16,-3 3-1 0,2-3-1 0,-1 1-1 16,1-1 1-16,1 2-7 0,0 2 3 0,-1-3 5 15,-4 3-2-15,10-2 0 0,-6 0 0 0,-4 2-1 16,11 2 0-16,-7-4-1 0,-4 2 3 0,11 2-4 15,-11-2 1-15,8 1 2 0,-4 0-4 0,1 2 3 16,-3-1 1-16,-2-2 0 0,8 3-2 0,-4 1 0 16,0 1 0-16,1-2 3 0,-1 1-9 0,0 2 8 0,-3-2 0 15,4-1-2-15,-4 3 2 0,3-1-2 0,0-2 1 16,0 0 1-16,-3 2-2 0,3-1-3 0,-4-1-1 16,4 1-25-16,-4-2-23 0,0-2-29 0,0 0-37 15,0 0-75-15,0 0-188 0,0 0-411 0,0 0 183 16</inkml:trace>
  <inkml:trace contextRef="#ctx0" brushRef="#br0" timeOffset="175794.96">17857 13600 50 0,'0'0'162'0,"0"0"-2"16,0 0-9-16,0 0-13 0,0 0-6 0,8 0-9 15,-8 0-5-15,0 0-5 0,0 0-7 0,0 0-4 16,0 0-5-16,5 1-4 0,-5-1-7 0,0 0-6 16,4 3-1-16,-4-3-1 0,0 0-7 0,2 3-3 15,-2-3 0-15,3 5-3 0,-2-3-1 0,0 2 10 0,-2 2 2 16,0-1-6-16,0 1-13 0,2 0-3 15,-2 1-2-15,1 0 4 0,1 3-1 0,0-3-5 16,-1 0-8-16,1-2 0 0,1 6-11 0,0-5 3 0,0-1-3 16,0 3-6-16,2-1-1 0,-3-2-1 0,6-1-4 15,-4 0-1-15,1-1 0 0,0 0-2 0,1 3-1 16,2-5 1-16,1-1-4 0,0 0-1 0,-8 0-3 16,13-1 1-16,-8-1-3 0,1-2 3 0,1 1-2 15,-2 0-1-15,0-1 1 0,1 3-3 0,-2-5-3 16,3 4 2-16,-2-3 0 0,-1 1 2 0,0-2-2 15,-2 1 1-15,3 1-2 0,0-1 3 0,-2 0-5 16,1-2 2-16,0 2-3 0,1-3 2 0,-1 2-4 0,2 0 4 16,-2-1-1-16,-1 0 0 0,1 1 2 15,-1 0-1-15,1 1 1 0,0-1 0 0,0 2-1 0,-3-1-3 16,2 0 2-16,1 1-1 0,-2 4 0 0,-2 0 2 16,2-5-1-16,-2 5 0 0,3-3 0 0,-3 3 0 15,0 0 0-15,0 0 2 0,0 0-4 0,6 8 2 16,-6-8 1-16,1 6 1 0,1-1-4 0,-1-2 1 15,-1 1 0-15,0 2 1 0,1-1 3 0,1 1-5 16,0-1-1-16,-1 1 6 0,2-1 0 0,-2 2-3 16,0-2 0-16,1 0 1 0,-1-1 0 0,2 1-3 0,-2-2 4 15,0 1-5-15,-1 1 4 0,1-2-2 0,1 1-3 16,-2 0 3-16,0-4 1 0,2 4-3 16,-2-4 4-16,0 0 0 0,2 1 3 0,-2-1-3 0,0 0-1 15,0 0 0-15,0 0 1 0,15-6-1 0,-9 2 0 16,-1-1 3-16,3-1-2 0,-1 4-2 0,3-5 0 15,0 2 0-15,-1-3 0 0,1 4-7 0,-1-3 0 16,-1 2 2-16,2-1-2 0,-4 0 1 0,-2-1 2 16,4 2-1-16,1-1 5 0,-4 1-2 0,0-2-1 0,0 3 2 15,0 1-1-15,-2-2 2 0,-1 0-1 16,1 1 0-16,1 1 0 0,-4-1 0 0,1-1 0 0,0 0 1 16,-1 5 0-16,0-7 0 0,-1 3-1 0,1 4 2 15,-1-5-1-15,1 5-2 0,-5-5 1 0,3 2-2 16,2 3-1-16,-4-3 4 0,4 3 3 0,-3-2 0 15,3 2 0-15,-3-3-1 0,3 3 1 0,0 0-3 16,0 0 0-16,0 0 0 0,0 0 2 0,0 0-3 16,0 0 4-16,0 0-2 0,0 0 0 0,6 12 0 15,-3-7 3-15,1 0-1 0,1 2-2 0,0 1 0 16,0 1 0-16,-1 0 0 0,0 2 0 0,0-2 0 16,0-1-1-16,-1 1 2 0,0 1-1 0,-2 0 3 15,2 1-1-15,-2-5-1 0,-1 1-1 0,0 0-3 16,1-1 0-16,-1 0 1 0,2-3 3 0,-2 4 0 15,-2-2-1-15,2-3 0 0,-1 3-2 0,1-2 3 16,0-3 1-16,-4 4 0 0,1-1-4 0,3-3 7 0,-6 4-2 16,6-4 0-16,-9 4-2 0,5-3-1 0,4-1-1 15,-6 0-3-15,1 0-3 0,5 0-31 0,0 0-40 16,-10 0-54-16,10 0-74 0,-8-1-241 0,8 1-484 16,-4-6 214-16</inkml:trace>
  <inkml:trace contextRef="#ctx0" brushRef="#br0" timeOffset="176161.23">18403 13530 20 0,'1'-3'204'0,"-1"3"-21"0,0 0-17 0,4-2-14 16,-4 2-7-16,0 0-12 0,0 0-14 15,0 0-12-15,14 4-5 0,-10-1-6 0,-3 2 0 0,0-1 15 16,3 2-10-16,-1 1-1 0,-2 5 2 0,2-5-5 16,-3 3-8-16,1 2-5 0,-1-1-8 0,0 0 3 15,0-1-14-15,0 1 2 0,2-1-5 0,1 0-8 16,-2-2-7-16,-1 1-5 0,3 0-3 0,-2 1-1 15,2-4-7-15,-2 0-2 0,0 0 0 0,-1 0-7 16,0-1 0-16,0 2-2 0,3-4-2 0,-3-1-5 16,1 2-8-16,-1 1-12 0,4-2-25 0,-4-3-36 0,0 0-37 15,0 0-46-15,0 0-64 0,0 0-184 0,0 0-430 16,0 0 190-16</inkml:trace>
  <inkml:trace contextRef="#ctx0" brushRef="#br0" timeOffset="176454.46">18449 13549 19 0,'0'0'187'16,"6"-5"-13"-16,3 2-11 0,-2 1-15 0,3 2 0 16,0 0-11-16,-1 2-13 0,2-1-6 0,1 2-14 0,-1 1-7 15,0-2-7-15,0 5-10 0,-1-1-7 0,-3 1-2 16,-1 2-7-16,-1-2-3 0,3 6-3 0,-4-6-6 15,-2 3-6-15,2-1 1 0,-4 3 0 0,-2-2-1 16,0 0-6-16,-4 0-2 0,-2-3 0 0,3 2 0 16,-4-1 3-16,3 0 6 0,-2-4-12 0,-3 3 9 15,2-4-5-15,-3 4-2 0,2-5-4 0,-3 1-2 16,3 1-4-16,-4-4 1 0,0 0-4 0,1 0-5 16,-1 0-10-16,1 0-30 0,3 0-37 0,-4 0-35 15,5-1-68-15,-4-2-238 0,6 2-431 0,0-1 192 16</inkml:trace>
  <inkml:trace contextRef="#ctx0" brushRef="#br0" timeOffset="180036.07">16950 12637 21 0,'3'-4'183'0,"-3"4"-5"0,0 0-16 0,0 0-17 16,0 0-9-16,3-4-18 0,-3 4-12 0,0 0-12 16,0 0-9-16,0 0-10 0,3-3-6 0,-3 3-7 0,0 0-1 15,0 0-13-15,0 0-4 0,0 0-2 0,6 8-3 16,-4-3 1-16,0-2-3 0,-1 1 5 0,2 4-4 16,-2-3 5-16,2 1-2 0,-1 1-9 0,1 3 1 15,-2 0 0-15,2-2-2 0,-2 1-3 0,1 1-2 16,0 1-7-16,0-3 3 0,-2 2-1 0,2-3-5 15,-2 3-1-15,1-3 1 0,-1 4-1 0,-1-3-4 16,2-3-2-16,-1 3 2 0,0-4-3 0,1-1 0 16,-1 4-1-16,0-4 2 0,0 1-5 0,0-4-11 15,1 5-32-15,-1-2-32 0,0-3-48 0,0 0-81 0,0 0-109 16,0 0-333-16,-6 1 149 0</inkml:trace>
  <inkml:trace contextRef="#ctx0" brushRef="#br0" timeOffset="181098.09">16986 12763 42 0,'0'0'144'0,"0"0"-9"0,0 0-5 0,0 0-13 16,0 0-10-16,0 0-7 0,0 0-5 15,0 0-12-15,0 0-4 0,0 0-7 0,0 0-7 0,0 0-2 16,0 0 0-16,0 0-3 0,0 0-5 0,0 0-9 16,0 0-3-16,0 0-2 0,0 0-7 0,0 0-1 15,0 0-4-15,0 0-4 0,14-8 0 0,-8 7-4 16,-1-2-5-16,4 1 1 0,-1-1-3 0,0 1-1 0,4-1 2 16,-1 1-3-16,4 0 15 0,1-2-3 15,5 2-3-15,-2-1 2 0,0-1-6 0,3-1 1 16,0 1 0-16,5 1-3 0,-6 0-2 0,2 1-1 0,5-3-1 15,-7 3 0-15,-1-1-2 0,3 0-2 0,7-1 0 16,-11 2 1-16,3-1-1 0,-2 2-2 16,-3-1-4-16,0 2-1 0,5-2 5 0,-4 2 0 0,1 0-4 15,-1 0 1-15,3 0-5 0,-1 0 3 0,1 0 4 16,-2 0-3-16,1 0-1 0,-1 0 5 0,0 0-3 16,-1-2 0-16,0 1-1 0,0 0-2 0,-1 0 2 15,-3-1 1-15,1 0 1 0,-1-1-4 0,-1 3 4 0,1-3-5 16,-1 1 2-16,1 0 5 0,-3 2-2 0,1-1-2 15,1 0 2-15,-2 0-5 0,-1-1 4 16,4 1-4-16,-2 1 0 0,-6-1 1 0,7 1 3 0,-4 0-3 16,2-3 1-16,1 3 0 0,-3 0 0 0,0-2 3 15,-3 2-3-15,1-2-1 0,-7 2-5 0,9 0 6 16,-9 0-2-16,7-1 8 0,-7 1-2 0,7 0 7 16,-7 0 2-16,0 0 1 0,7 0 3 0,-7 0-4 15,0 0 2-15,0 0-1 0,0 0-4 0,0 0-3 16,8 0 2-16,-8 0-1 0,0 0-2 0,0 0-2 15,0 0 0-15,5-2-1 0,-5 2 4 0,0 0-3 16,0 0 2-16,0 0 0 0,0 0-1 0,5-2 4 0,-5 2 7 16,0 0-5-16,0 0-7 0,0 0 7 0,0-3 0 15,0 3-6-15,0 0-1 0,-3-6 4 0,3 6 0 16,-3-6-2-16,3 6 0 0,-3-5 2 0,1 4-2 16,2 1-3-16,-3-6 1 0,2 1 1 0,1 5-3 15,-3-5 1-15,3 5 5 0,-1-4-5 0,0 1 3 16,1 3 0-16,-3-2 2 0,3 2 1 0,0 0-1 15,0 0 2-15,-1-5-4 0,1 5 2 0,0 0 2 16,-1-4-1-16,1 4-1 0,0 0 2 0,0 0-4 16,0 0 3-16,0 0 3 0,0 0-2 0,0 0-1 0,0 0-4 15,0 0 4-15,0 0-1 0,0 0-1 16,0 0-3-16,0 0 3 0,0 0-3 0,0 0 0 16,0 0 1-16,0 0-1 0,0 0 0 0,2 12-3 0,-1-8 3 15,-1 1-3-15,0 0 2 0,0 2 0 0,0-2-2 16,2-1 0-16,-2 1-1 0,0 0 3 0,0 0-3 15,0 2-1-15,0-4 2 0,0 1 0 0,0-4 0 16,-2 5-1-16,2 0 4 0,0-5 4 0,0 0 6 16,-1 5 7-16,1-5 6 0,0 0 8 0,0 0 3 15,0 0-4-15,0 0 0 0,0 0-7 0,0 0-3 16,0 0 1-16,0 0-2 0,0 0-8 0,-6-10 5 0,6 10-5 16,-3-4 1-16,3 4-3 0,-2-5-2 0,3 0 0 15,-1 5-4-15,0 0-17 0,0-6-32 0,0 6-35 16,0 0-32-16,0 0-43 0,0 0-63 0,0 0-193 15,0 0-442-15,0 15 195 0</inkml:trace>
  <inkml:trace contextRef="#ctx0" brushRef="#br0" timeOffset="181581.05">17464 12941 120 0,'-4'-2'186'15,"4"2"-19"-15,0 0-14 0,0 0-18 0,0 0-12 16,0 0-15-16,0 0-5 0,0 0-16 0,0 0-1 16,0 0-1-16,1 11-7 0,0-7-3 0,3 0-7 15,1-1-4-15,-2 4-6 0,1 0-6 0,-1-2-1 16,5 4-8-16,-4-1 0 0,1-5-10 0,0 6 3 15,0-2-8-15,3 3-1 0,-7-5-4 0,3 2 0 16,-3-1-3-16,3 0 0 0,-1-1 1 0,-2 1-3 16,-1-1 6-16,0-1 5 0,0 1 8 0,0-5 1 15,-4 3-2-15,4-3-3 0,-5 2-4 0,5-2-2 0,-5 3-4 16,5-3-1-16,-8 1 1 0,3-1-6 0,0 3 0 16,5-3-2-16,-11 0-3 0,4 0-31 0,-1 0-48 15,8 0-49-15,-12-3-101 0,5 1-133 0,1-1-379 16,-1-1 168-16</inkml:trace>
  <inkml:trace contextRef="#ctx0" brushRef="#br0" timeOffset="181725.57">17539 12911 80 0,'5'-3'212'0,"5"-1"-20"0,2-1-20 0,-2 4-23 0,-2-1-15 16,2 2-7-16,-4 0-32 0,-1 2-69 0,-5-2-99 15,9 2-113-15,-6-1-201 0,-3-1 89 0</inkml:trace>
  <inkml:trace contextRef="#ctx0" brushRef="#br0" timeOffset="184224.24">18511 12715 104 0,'-1'-6'174'0,"1"6"-8"16,0 0-13-16,0 0-5 0,0 0-11 0,0 0-9 16,0 0-7-16,0 0-7 0,0 0-5 0,0 0-6 15,0 0-9-15,0 0 2 0,0 0-3 0,-4-2 1 16,4 2-11-16,0 0-3 0,-6-2-13 0,6 2-11 16,0 0 3-16,-8-1-8 0,8 1-5 0,-6 0-2 15,6 0-7-15,-9 1-2 0,0-1-5 0,5 2-2 16,4-2-6-16,-14 2 0 0,10 1-3 0,-2-1 1 15,1 0-2-15,-4 2-4 0,0 0 0 0,0 0-3 16,1-2-5-16,-1 4 4 0,2-1 0 0,-5 3 1 16,3-2-3-16,0 2 0 0,-3 1-2 0,1-1 0 0,-1 4 0 15,0 1-1-15,-1 0-2 0,-1 1 0 0,3 1-1 16,-3 0 0-16,2 1 1 0,-7 4 1 0,5 0 1 16,-4 1-1-16,1 1-2 0,3 2 1 0,0 0-1 15,2-1-2-15,1 0 4 0,1 0-5 0,0 0 2 16,1 2 1-16,5-7-2 0,-1-1 0 0,0 0 0 15,2-2 2-15,0 2-2 0,0-2-1 0,3-3 0 16,-1 0-1-16,1-2 2 0,-2-1 1 0,2-1 0 16,0-1 0-16,0-2-1 0,0 1 2 0,2-3-3 0,-4 2 2 15,2-5-7-15,2 7 10 0,-2-7-2 0,0 3 1 16,0-3-3-16,0 3 0 0,0-3 2 0,-3 4-1 16,3-4 0-16,0 0 3 0,0 0-4 0,-4 3-1 15,4-3-2-15,0 0-17 0,0 0-17 0,0 0-34 16,0 0-22-16,0 0-29 0,0 0-46 0,0 0-200 15,-10-13-397-15,9 9 175 0</inkml:trace>
  <inkml:trace contextRef="#ctx0" brushRef="#br0" timeOffset="184571.2">17973 13154 102 0,'-1'-6'176'0,"1"6"-12"15,0 0-12-15,0 0-13 0,0 0-8 0,0 0-10 16,0 0-11-16,-1-1-9 0,1 1-12 0,0 0-5 16,0 0-12-16,0 0-4 0,0 0-5 0,0 0-10 15,0 0-9-15,0 0-4 0,0 0 2 0,0 0 0 16,-4 15 9-16,4-8-9 0,0-2-1 0,-3 2-3 0,2 3-2 16,1-2-2-16,0 1-6 0,0 0 1 15,1 1 0-15,2-3-5 0,-3 1-1 0,4 1-4 0,-3-1 0 16,0-1-3-16,2-2 1 0,2 1-2 0,-1-3 1 15,2 0-2-15,1-1-1 0,-1 2-1 16,1-3 2-16,0-1-6 0,5 0 7 0,-3-2 4 0,-2-1-3 16,5 1 3-16,-3-1 0 0,0-1-3 0,2 1 2 15,-4 1-6-15,-2-1 3 0,2-1-2 0,1 3-3 16,-2-1-2-16,1 2 1 0,-7 0-3 0,10 0-14 16,-10 0-48-16,6 2-51 0,-2-1-97 0,-4-1-155 15,0 0-388-15,0 0 172 0</inkml:trace>
  <inkml:trace contextRef="#ctx0" brushRef="#br0" timeOffset="186570.93">16572 14129 74 0,'0'0'148'0,"0"0"-9"0,0 4-7 16,0-4-8-16,0 0-11 0,0 0-4 0,0 0 3 0,2 3-6 16,-2-3-7-16,0 0-6 0,0 0-2 0,4 1-6 15,-4-1-6-15,0 0-7 0,3 4-2 16,-3-4-7-16,0 0-2 0,0 0-2 0,2 3-5 0,-2-3-6 16,0 0-1-16,0 0-1 0,0 0-2 0,0 0-3 15,0 0-3-15,0 0-4 0,0 0-3 0,0 0-5 16,0 0-1-16,0 0-1 0,0 0 4 0,0 0-2 15,0 0 1-15,0 0 1 0,0 0-2 0,-13-7-3 16,12 4 0-16,1 3-2 0,0 0 0 0,-3-5 3 16,3 5-3-16,-2-6 3 0,2 3-1 0,-1-2-1 15,-1 0-5-15,2 0-2 0,-1-2 0 0,-1-1 0 0,4 1-1 16,-4-4-3-16,4 3 0 0,-4-5 0 0,2 1-4 16,0-3 2-16,3-1-4 0,-1-2 4 0,-2 0-5 15,2-8-4-15,-1 2 6 0,-2-1-3 0,4-1 3 16,-2-1-1-16,-1 0-3 0,3-1-6 0,-2 0 6 15,2 0 1-15,-1 1-2 0,-2 3 0 0,4-1 0 16,-1 6-1-16,-2-2 5 0,1 4-2 0,-2-3-3 16,3 2 1-16,-1 0-1 0,0 2 2 0,-1 0 1 15,0 0-1-15,0 3-3 0,2 3 3 0,-3-1-3 16,1 0 4-16,1 4-1 0,-1-4-3 0,1 4 1 0,0-1-1 16,-2 0 1-16,2 2 0 0,0-1-1 15,0 1 2-15,-2 2 2 0,0-3-1 0,2 4-2 0,-1-2 2 16,-1 1 0-16,1 1-3 0,1-1-1 15,-2 4 2-15,2-6-1 0,-2 6 2 0,-2-5 1 0,2 5-6 16,0 0 4-16,0 0-1 0,2-4-2 0,-2 4 5 16,0 0-3-16,0 0 1 0,0 0-3 0,0 0 2 15,0 0-1-15,0 0-8 0,0 0 4 0,0 0 3 16,0 0-1-16,0 0-1 0,0 0-1 0,-12 11-1 16,12-11-1-16,-6 1 4 0,2 1-2 0,-2-2 0 0,6 0 2 15,-12 1 0-15,6-1 1 0,6 0 0 0,-14 0-1 16,5-1 0-16,0-1 2 0,1 2 0 0,-2-3 0 15,1 1-1-15,0-1-1 0,0 1 2 0,-2 0 0 16,4-1 2-16,1 0-6 0,-1-3 6 0,1 3 2 16,1 0-4-16,1-1 0 0,0-1 1 0,0 0-1 15,3 0 0-15,-1 0 1 0,4-2 1 0,-2-2 0 16,4 1 3-16,-3 0-3 0,3 0-3 0,-3 3 0 16,6-4 3-16,-2 1 0 0,1 0 0 0,-2 2 2 15,0 0-1-15,1 0 0 0,-2 1-1 0,-1-1 0 16,2 4 0-16,0-2-4 0,0 1 4 0,-2 1 0 15,2 1 0-15,-4 1-1 0,6-2 1 0,-6 2 1 0,8 5-2 16,-4-1 2-16,2 1-1 0,-1 2 1 0,1 3-2 16,-3 1-1-16,3 1 3 0,-1 4-1 0,2 0 1 15,-2 2 1-15,2-1-1 0,-2 2 1 0,0 0-2 16,0-2 2-16,0 0-14 0,-1-1-42 0,-1-4-52 16,-1-3-91-16,-1 0-191 0,-1-4-419 0,-1 3 185 15</inkml:trace>
  <inkml:trace contextRef="#ctx0" brushRef="#br0" timeOffset="192337">17683 14009 11 0,'0'0'90'0,"0"0"-3"16,0 0-8-16,0 0-6 0,0 0-1 0,0 0-9 15,0 0-1-15,0 0-3 0,0 0-2 0,0 0-1 16,0 0-4-16,0 0 1 0,0 0-7 0,0 0-9 16,0 0 3-16,0 0-8 0,0 0 1 0,0 0-2 15,0 0-6-15,0 0 5 0,0 0-1 0,0 0-6 0,0 0 10 16,0 0-11-16,0 0-3 0,0 0-3 0,0 0 7 16,0 0-8-16,0 0 2 0,0 0 4 0,0 0-8 15,0 0 10-15,0 0-5 0,0 0-2 0,0 0 2 16,0 0 1-16,0 0-2 0,9 9 0 0,-9-9-5 15,0 0 1-15,0 4 4 0,0-4-5 0,0 4 3 0,0-4-3 16,0 7 5-16,0-3 0 0,2 1-5 16,-2 3 3-16,0-4 0 0,0 4 9 0,0-1-4 0,-2 4 2 15,2-1 6-15,0 2-3 0,3-1 0 0,-1 1 3 16,1 3 3-16,0 1-1 0,-1-4-7 0,1 5 3 16,4 0-5-16,-2-1-2 0,1 2-3 0,1-1 1 15,2-2-2-15,5 1 1 0,5 2 1 0,-6-4-3 16,9 4-1-16,-2-1 16 0,2 0-5 0,1-1 0 15,0 0-3-15,0-3-2 0,4-1 3 0,-3 0-8 16,3-4 0-16,-3 1 0 0,3 1-2 0,1-1-4 16,-2-2 2-16,-4-3 0 0,-1 0-2 0,-3 1-2 15,4-1 1-15,-6-1-3 0,4-1 2 0,-4 0-2 0,-3-2 0 16,0 1 3-16,-2-1-6 0,0 2 1 0,-3-1 0 16,3-2-1-16,-4 1 0 0,1-2 2 0,0 2-5 15,-2-1 4-15,1-1-5 0,-7 2 7 0,10-2-1 16,-7 2 0-16,-3 0-1 0,8-3 3 0,-7-1-3 15,-1 4-2-15,3-6-2 0,-3 2-1 0,0 0-6 0,-1-2 7 16,-1 1-8-16,1 0-2 0,-3-1-11 16,0 0 0-16,1-3 2 0,-4 3-11 0,2-1 8 0,0 1 3 15,1 0 1-15,-1-3-2 0,2 5 8 0,1-2 1 16,-3-1 2-16,4 4 1 0,-2-1-1 0,3 4-1 16,-1-8 2-16,1 5 2 0,0 3-1 0,2-6 2 15,1 3-1-15,2 1 3 0,0-1-4 0,-5 3 6 16,9-1-4-16,-9 1 0 0,9 1-2 0,-1-1 7 15,-3 3-1-15,1 3 0 0,-2-2 2 0,1 3 3 16,-1 0 3-16,-3-2-1 0,4 6 0 0,-5-2 4 0,0 2-4 16,0 1 10-16,-3-4 8 0,0 4 2 15,-1 0 1-15,0-3-7 0,0 0 4 0,-1 2-3 16,-2-5 2-16,-1 5-3 0,2-5-6 0,-1-2-1 0,2 0 2 16,-2 3-4-16,1-4-1 0,1 4-1 0,-1-4-17 15,-1 4-43-15,0-5-57 0,0 1-230 0,1 2-368 16,1-4 163-16</inkml:trace>
  <inkml:trace contextRef="#ctx0" brushRef="#br0" timeOffset="196103.84">18045 12279 88 0,'-5'-4'73'0,"-1"1"-2"15,-1 0-8-15,2-1-6 0,-5 1-13 0,-2 0 2 16,3-1-7-16,-2 3-2 0,-2-2-4 0,-1 2-2 16,1-2-1-16,0 1-10 0,-1 1 0 0,-2-3-3 15,-2 0 2-15,-1 3-6 0,-1 1 4 0,0-3 0 16,0 1-4-16,-1 0-3 0,0 0-3 0,0 1-3 16,1 1 3-16,-2-3 2 0,0 2 2 0,2-1-2 15,-1 1-1-15,1 1-7 0,-3 0 7 0,2 0-5 0,2 0-1 16,-1 0 1-16,-1 0-3 0,2 0 5 15,-2 1-7-15,0 1 4 0,1-1 3 0,-1 2-4 0,3-1 1 16,-1-1-2-16,0 1 2 0,-3 3-4 0,3-4 0 16,-3 0 2-16,3 3 3 0,-3 0 1 0,4-2-10 15,-2 2 6-15,1-1-3 0,0 2 0 0,1 0 6 16,-1-3 0-16,-1 1-5 0,4 0 4 0,-1 1 0 16,3-1-3-16,-3-1 0 0,0 3 12 0,4-4-8 15,0 1-1-15,2 0-6 0,-2 0 1 0,3-2 2 16,-2 4 2-16,2 0-6 0,-3-2 1 0,9-1 2 0,-5 0 2 15,3 2 2-15,1-1-3 0,-4 1-3 0,0 2 4 16,0-2 0-16,0-2 6 0,0 4-5 0,-1 2-2 16,0-2-2-16,-1-2 2 0,0 3 1 0,1 1-2 15,1-2 1-15,-3 0 1 0,2 1-1 0,1-1-1 16,-1-1 1-16,2 1 1 0,1-3-3 0,0 3 1 16,1 0 1-16,1-1-6 0,0 0 3 0,1 3 5 15,-1-2-4-15,2 2-1 0,-1-1 4 0,-1 2 1 16,0 0-3-16,1 0 0 0,0 0 2 0,2 2 3 0,-2-2-4 15,0 3-1-15,-2 2 4 0,2-3 25 0,-4 4 3 16,4-2-9-16,-1 2 5 0,0 2 2 0,-2-2-1 16,1 1-6-16,5-2-6 0,-3 0 4 0,2-1-2 15,-1 2 0-15,3-4-6 0,-2 5 6 0,0-3 0 16,2 0-6-16,0 0-3 0,0 0 4 0,0-3-1 16,0 4-1-16,0-1-2 0,4-3-4 0,-4 1 2 15,0 4-6-15,1-5 11 0,1 1-4 0,-2 1-5 16,1-2-1-16,0 0-2 0,1 0 6 0,0 2-1 15,-2-5-3-15,1 5 4 0,2-3-1 0,-3 2 1 16,1-4-4-16,1 2-2 0,0-1 3 0,-1-1 1 16,3 3-1-16,-3 0 2 0,2-2-11 0,-2 1 12 15,-1 1-5-15,2-1 0 0,0-2 1 0,-1 1-2 0,3 2-7 16,-4-4 5-16,4 3 10 0,-4 0 0 0,1 0-4 16,2-2-1-16,-2-1 2 0,3 1-2 0,-4 1 7 15,5-3 3-15,-5 1-2 0,0 2-5 0,4-1 7 16,-3 1 2-16,-1-3-3 0,4 1-4 0,0 3 0 15,0-1 6-15,-3-1-3 0,4 0-2 0,0 1 1 16,-1 0 2-16,0 0-3 0,0 0-2 0,0-2-1 16,-2 1-2-16,2 0 1 0,-1 0 1 0,0-2-5 0,1 2 6 15,0-2 0-15,0-1-4 0,0 1 4 16,-2 0-3-16,1 2-2 0,1-5 0 0,0 3-4 0,-2-1 5 16,6 1 5-16,-5-1-7 0,4-1 4 0,1 0-3 15,2 2 9-15,0 0-3 0,-1-2-2 0,4 1-6 16,-2 1 8-16,3-1-3 0,-1-1-3 0,0 1-5 15,-2 2 3-15,6-1-1 0,0-1 8 0,-2-1-3 16,-2 1-3-16,0 1 0 0,-1-2-1 0,1-1 2 16,1 1-4-16,-1-1 5 0,-2 1 2 0,1-2-1 15,-1 2-1-15,1-2 0 0,-5 3-2 0,5-2 3 0,-2-1 2 16,4 0-3-16,-2 1-3 0,2-1 3 0,1 0 2 16,0 3-4-16,4-3 3 0,0 1-4 0,1 0 0 15,1-1 4-15,2 2 1 0,-2-2-9 0,2 3 8 16,-5-3-3-16,4 2 2 0,-3 1-2 0,3-2 0 15,-3 0-4-15,-1-1 9 0,0 3-8 0,1-3 4 16,-1 0 2-16,-2 1-4 0,1-2 1 0,2 0-3 16,-6-2 7-16,-2 2-3 0,2-3-1 0,1 0 2 15,-1 4 2-15,6-3 4 0,-7 1-3 0,5-2-4 0,-4 1-1 16,1 1 6-16,3 0 0 0,-2 1 2 16,2-1 3-16,-1 1 2 0,-3 0-1 0,1 1 1 0,-1-1-6 15,0 1 5-15,1 1-6 0,-2-1-3 16,0 0 5-16,0 1-2 0,-2 0 0 0,1-1-1 0,0 0 1 15,-1 0-1-15,1 2 0 0,-3-2-2 0,1-2 2 16,1 2-2-16,-3 0 3 0,-7 0-3 0,13 2 2 16,-6-4 0-16,-2 2-1 0,4-1-1 0,-4 0 2 15,3 1 4-15,-2-4 5 0,1 3-8 0,-1 1 2 16,1-3 3-16,0 2-8 0,-2 0 2 0,2-1-1 0,-1 2 2 16,2-2-2-16,-2 0 0 0,2 1 2 0,-2-2-4 15,-1 1 0-15,2-1-2 0,0 3 2 0,0-1 2 16,-1-2-7-16,1 2 7 0,0 1-4 0,0-2 1 15,0 0 3-15,0 2-2 0,-1-3 7 0,-1 3 4 16,-5 0 4-16,10-2 1 0,-2-1 2 0,2 1-5 16,-3-2 1-16,3 1-1 0,-1-1 3 0,2 0-1 15,1 0-4-15,-1 1 0 0,2-1-3 0,-1-1 2 16,3 2-3-16,0-2-1 0,-1 1 3 0,-1-1-5 0,1 4-2 16,0-1 3-16,3-3-2 0,-4 5 1 15,1 0 0-15,-2-3-1 0,1 2-4 0,4-2 4 0,-7-1-2 16,3 3 0-16,-3 1 1 0,-1 0-1 0,0-3-1 15,-1 2-2-15,1 0 2 0,-3-2 0 0,4 2 0 16,-3-2 1-16,-1 3-2 0,2-3 0 0,-1 1-1 16,3 0 1-16,-2 1 3 0,0 0-9 0,-2 0 7 15,3-2 1-15,4 2-1 0,-7 1 1 0,5-3-1 16,-4 3 0-16,-2 0-4 0,4 0 1 0,-9 0 1 16,12-2 3-16,-7-1-3 0,0 1 1 0,1 2 2 0,-2-2-1 15,3 1-2-15,-7 1 1 0,6-4-1 16,-1 1-1-16,0 2 6 0,-1-2-2 0,-4 3 5 0,4-4 1 15,-2 3-1-15,2-2-2 0,-2-2 1 0,-1 3-4 16,1-4 2-16,1 2 1 0,0-1-4 0,-3-1 5 16,-3-1-5-16,2-3 2 0,-2 2-3 0,2-2 1 15,-3-2 2-15,0-2-3 0,-2 1 0 0,-2-3 3 16,2-1-4-16,-2 0 2 0,-6-5-2 0,0 1 0 0,2 3-1 16,-2-3-3-16,2-4 3 0,-2 1-5 0,1 0 4 15,-1-3 0-15,1 3-1 0,0-4 0 16,0 3 2-16,1 1-2 0,-2-1-2 0,2 1 4 0,-3 1-2 15,2 1 1-15,1 5-1 0,-2-7-1 16,4 9 2-16,0 0 0 0,2-2 2 0,-1 0-3 0,2 3 3 16,-1 3 2-16,0-3-4 0,3 5 4 0,-1 0-2 15,1 4 1-15,0-2 3 0,1 1 0 0,1 1-1 16,-2 1-5-16,1-1 5 0,2 2-2 0,-2 0-4 16,2-1 4-16,2 4-3 0,-2-3 2 0,2 3 0 15,-4-5-3-15,4 5 5 0,-2-1-2 0,2 1 1 0,0 0 1 16,-2-5-5-16,2 5 3 0,0 0 0 15,0 0-2-15,0 0 1 0,-2-3-1 0,2 3 2 0,0 0 1 16,0 0 1-16,0 0-4 0,-9 0 3 0,9 0 0 16,0 0-4-16,0 0 2 0,-10 0 2 0,10 0-4 15,-9 0 3-15,9 0 0 0,0 0 4 0,-11 0-4 16,6 2 2-16,5-2-3 0,-11 0-1 0,6 1 2 16,-3-1-2-16,2 0 1 0,-7 0 2 0,4 0-4 15,-3 0 4-15,-2 0 0 0,2 0-2 0,-5 0 1 16,-2-1-2-16,0 1 3 0,-2 0 0 0,-5-2-5 15,-3 2 4-15,9 0 1 0,-8 0-5 0,-2 0 1 0,0 3-2 16,-2-3 0-16,0 0 4 0,-3 5 0 16,-3-1-3-16,2 0-9 0,0-1-3 0,-1 0 5 0,-5 2-7 15,-6 2-1-15,-2 2-4 0,10-4-2 0,-10 6-1 16,2 1 1-16,10-5 0 0,-1 2-3 0,-11 6-1 16,16-3 6-16,-2-2-5 0,1 3-13 0,2 3 2 15,1-2-1-15,0 2 0 0,4 0-14 0,-4 3-1 16,3-2-30-16,0 0-43 0,2 2-100 0,1-2-245 0,3 2 110 15</inkml:trace>
  <inkml:trace contextRef="#ctx0" brushRef="#br0" timeOffset="198136.56">18060 12255 98 0,'-15'-8'94'0,"1"-1"-2"0,-4 3-16 0,0-1-1 16,-4 0-9-16,2 4-2 0,-6-1-10 16,5 2-3-16,-9 1-8 0,1 1-6 0,-2 0 2 0,2-2-4 15,0 5-12-15,-1-1 3 0,1 0-4 0,1-1-8 16,1 1 6-16,6-2-5 0,-7 2 6 0,5-2 3 15,-4 1-4-15,7 1 4 0,-2-2-4 0,2 0-4 16,-3 1-4-16,3 2-1 0,-8-2 3 0,7 1-7 16,-1 0 8-16,3 0-7 0,-3 1-3 0,-1-1 1 15,2 2 7-15,1 2-5 0,-3-3-5 0,3 2 2 16,-1 2 3-16,1-2-5 0,-7 4 5 0,8-2-8 0,-2 1-4 16,2 0 7-16,1-2 0 0,-1 1-4 0,-1 2 4 15,7-5-6-15,-6 0 11 0,3 6-7 0,0-6 1 16,-1 4 2-16,5-5 3 0,-1 1-6 0,0 1-4 15,0-2 10-15,3 2 0 0,-3 0 0 0,4-3 2 16,0 3-10-16,-1-2 9 0,1 3 3 0,0-1-3 16,2-2-7-16,0 0 4 0,2 2 1 0,0 1-4 15,-3-3-5-15,-1 4 8 0,2-1 3 0,-1 1-4 0,-2-1 2 16,1 1-3-16,0 1 0 0,-3 0-1 0,2-2 1 16,0 4 4-16,0-3-5 0,1 0 2 15,-3 1 1-15,3-3 3 0,0 2 0 0,4-2-8 0,0 0 4 16,-3-1-4-16,2 1 4 0,1-2 1 0,1 3-4 15,-2 0 1-15,1-2-4 0,3 1 3 0,-2 0-2 16,1 0-2-16,0 1 0 0,1 1 15 0,0-1-6 16,1 2 8-16,2 1-4 0,-1 1-1 0,-1 0 4 15,0-1-3-15,-1 0 5 0,1 3-5 0,0-1-1 16,-2 0-1-16,2 0 0 0,-2-2 1 0,1 3-5 16,-1-1-1-16,-2 1 1 0,3 0-1 0,-1-1 6 0,2 1-8 15,0 0 9-15,-1 1 0 0,2-1 2 0,2-1 0 16,0 1 1-16,2 4 4 0,1-4-4 15,0-2 4-15,0 6-5 0,2-1-4 0,1 0 6 0,0-1-3 16,0 2-2-16,-2-1 1 0,2 0 0 0,2-2 3 16,-5 1-5-16,2 2-1 0,-5-4-2 0,2 0 2 15,0 0-1-15,1-2-1 0,0 1 1 0,-2-2-4 16,-2-2 2-16,4 2 0 0,-2-4-3 0,-2 3 4 16,3-3-9-16,-3-1 3 0,2 3 0 0,-1-2 2 15,2-2-1-15,-3 2 0 0,2 0 2 0,-2-1 4 16,2-3-4-16,1 5-2 0,-3-4 1 0,1 1 2 0,1 2-2 15,-3-3 3-15,3 3-6 0,0-2 5 16,0 1-5-16,-2 0 4 0,3 0-1 0,-1 1 2 16,-1 0-2-16,1 0-1 0,-1-1 1 0,3 3-4 0,-1-1 3 15,4-2 2-15,-1 3 7 0,4 1 4 0,1-3-3 16,0 2 1-16,0-2 0 0,4 2-5 0,0 0-1 16,0 0 2-16,3-4 0 0,-6-1-4 0,6 2 3 15,-6 1 1-15,5-2-3 0,-5 0 1 0,1-1-4 16,-2-1 0-16,0 3 3 0,1-1 1 0,0-1-7 15,0 0 4-15,-1 1-3 0,1-3 4 0,0 3-1 16,0-1 0-16,-1 0-2 0,1 1 2 0,0-2-2 0,-2 0 2 16,2 1-4-16,6 0 2 0,0-1-1 0,-1-1 2 15,4 0 0-15,0 2-2 0,8-4 0 0,-2 1 3 16,3 1 3-16,-4-2-4 0,7-1 1 0,-3 1 0 16,4-3 8-16,-1 1-1 0,-1 1-1 0,6-2-1 15,-6-1-3-15,3 2 2 0,-2-1 1 0,3-1 0 16,-5 3 0-16,4 0-3 0,-5-1 2 0,-2 2-2 15,0-1-4-15,-2 3 4 0,-4-2-1 0,-5 2 3 16,0 0-7-16,0 2-1 0,1-4 4 0,3 2 3 16,-5 2-3-16,3 1 0 0,-2-1-1 0,0 0 3 0,1 1 1 15,0-1-1-15,-2 2-1 0,3 2 0 0,-2-2-1 16,5-3-1-16,-4 1 5 0,3-2 0 0,7 1 2 16,-7-2 2-16,6 1-2 0,0-2 0 0,0 0-1 15,0-2 4-15,2-2-1 0,0 3-3 0,-1-5-3 16,-1 0 0-16,2 2-1 0,-2-3 3 0,-2 2-3 15,-4 2 0-15,-6 0 0 0,0 1 0 0,-5-2 2 16,1 4-2-16,-3-1-5 0,-3 1 4 0,0-1 2 16,-2-1-4-16,0 1 4 0,-1 1-4 0,-1-2 0 0,-2 1 0 15,2 0 3-15,-1-3-3 0,-1 1-2 0,-1-1 1 16,1 2 1-16,0-4 2 0,-2 1 1 16,1 0 1-16,0-1-4 0,-1-4 1 0,2 0 0 0,0 3 0 15,-1-4-1-15,1-4 3 0,0 5-3 0,-1-5-2 16,-1 5 4-16,0 0-3 0,-1-3 2 0,2-2 1 15,-4 1 1-15,1 3-3 0,0-2-3 0,1 4 4 16,-3-3-2-16,1 4 4 0,0-6-6 0,0 4 4 16,-4-3-4-16,4 2 1 0,-3-2 4 0,-2 1-2 15,5 2-3-15,0-1 5 0,-3-3-3 0,3-1 3 16,-1 3-2-16,-1-3 0 0,1 2 0 0,-2-2-1 0,-2 2 1 16,1 1-2-16,0-5-1 0,-1 4 1 0,-2-1 4 15,2 2 1-15,-5-1-2 0,2 1-2 16,-1 1 2-16,1 0-2 0,-2 0-5 0,2 1 6 0,0 1 1 15,-3 0-3-15,-1 1 0 0,3-1 0 0,-4 3-1 16,2-2 1-16,-5 5 4 0,3-3-2 0,-2 1-1 16,-1 2 0-16,1-2 0 0,-2 3 3 0,3-1-3 15,2 2 4-15,1-2-6 0,4 4 4 0,-2-3-2 0,4 2 3 16,2 0 0-16,-2 1-4 0,-1 0 2 16,3 0 0-16,-3 1-1 0,-1 0-1 0,0 0 3 15,-1 1-4-15,-4 1 6 0,-1 0-4 0,-5 1 1 0,6 1 1 16,-6 1 0-16,-3-2 1 0,-1 4-1 15,-3-2 2-15,4 4-1 0,-4-4 0 0,-2 1-6 0,4 0 3 16,0-3 0-16,-3 2 1 0,4 0 1 0,-2-3-3 16,1 0 2-16,0 1 0 0,-3-1 2 0,4 2-2 15,-5-1-2-15,4 0 0 0,-1-1 3 0,2 1-1 16,-1-1 1-16,5 1-2 0,-8-2 1 0,3 0 0 16,1 1-4-16,2 1 4 0,-3 1 1 0,-1-1 0 0,6-1-3 15,2 3-3-15,-11-3-1 0,1 3-4 16,11-2-6-16,-9 2 5 0,1 0-6 0,-1 4 9 15,1-3 0-15,1 2-4 0,-1 0 2 0,1-1 3 0,3 3-1 16,-3-1-4-16,-1 4-13 0,-2 3-20 0,-3 1-29 16,0 0-53-16,-17 6-167 0,3 0-319 0,3 4 141 15</inkml:trace>
  <inkml:trace contextRef="#ctx0" brushRef="#br0" timeOffset="200089.49">17005 14101 39 0,'33'-18'161'0,"9"-11"-12"0,-10 8-20 16,-4-1-8-16,-1-5-15 0,11-7-12 0,-7-5-8 15,-2-4-9-15,-2 0-1 0,-9-5-15 0,0 1-3 0,-4-1-4 16,-4-2-10-16,-6-2-4 0,-1 2-3 0,-11-3-1 16,-2 2-5-16,-8 2-10 0,-5 0 5 15,-4 4-7-15,-3 1 0 0,-6 6 2 0,-10 3-11 0,-4 4 1 16,-8 1-9-16,-27-4 0 0,22 17 3 0,-31 0 0 15,-1 8-8-15,-4 3 1 0,3 7-1 0,4 5 1 16,30-1-1-16,-3 7 2 0,-24 7 4 0,32-8 3 16,6 5-2-16,4 1 4 0,-3 1 0 0,18-6-4 15,-1 3 1-15,4 0-4 0,3 3 3 0,2 0-1 16,-2 4 2-16,6 1-4 0,-2 2 6 0,0 0 0 16,1 6-7-16,0 0-6 0,-3 11-3 0,2 1-16 0,2 1-7 15,8-10-19-15,-4 13-11 0,4-1-21 0,3-9-42 16,7-2-76-16,-5 15-216 0,7-4 97 15</inkml:trace>
  <inkml:trace contextRef="#ctx0" brushRef="#br0" timeOffset="200902.74">16261 13130 73 0,'-32'5'137'0,"0"3"-21"0,-1-3-3 0,4 6-8 15,-1-1-6-15,-3 2-9 0,6 3-7 0,3 0-6 16,-6 3 1-16,6 0 0 0,-4 3-6 0,5 5 0 15,1 1-2-15,1 1-2 0,4 1-1 0,3 2-3 16,0-3-3-16,5 4 1 0,4-1-6 0,1 2-3 16,5-2-1-16,3 5-2 0,5-2-5 0,4-1-4 15,4 12-3-15,3 2 1 0,3-5-4 0,8-2-3 16,-13-10-2-16,16 13-5 0,4-4 1 0,2-1-2 0,4 1-4 16,-1-1-3-16,2 2 0 0,4-3-4 15,1-2 0-15,3-3-1 0,0-3-2 0,1-1-1 0,1-5-2 16,-3-3 3-16,5-7-8 0,-4-5-6 0,5-4 0 15,-1-4-6-15,3-7 2 0,-1-5 5 0,1-6-5 16,-4-7 2-16,-2-4 0 0,1-8 0 0,13-18 2 16,-26 14 3-16,-4-5-2 0,-2-5-2 0,11-19-1 15,-20 21 5-15,-8-7 2 0,-2 1-2 0,-8-1 0 16,-8 1-1-16,-6-2 5 0,-8 5-3 0,-9-3-1 16,-8 6-2-16,-10 3-3 0,-6 2-1 0,-25-4 3 15,18 16-1-15,-30-6 1 0,22 14 1 0,-30-2 1 0,31 13 1 16,-31-5-1-16,26 9-1 0,-27 4-2 15,-1 5 1-15,25 5 3 0,-25 7-2 0,1 5 3 16,26-5-3-16,-26 8 2 0,30-2-1 0,7 5-4 0,3 3-30 16,-2 1-39-16,3 2-54 0,2 3-185 0,5 1-339 15,2 1 150-15</inkml:trace>
  <inkml:trace contextRef="#ctx0" brushRef="#br0" timeOffset="210269.5">18158 13901 38 0,'0'0'171'15,"0"0"-17"-15,0 0-14 0,0 0-20 0,0 0-18 16,0 0 0-16,0 0-13 0,0 0-5 0,3 5-15 0,-3-5-7 16,0 0-1-16,0 5-6 0,0-5-6 0,0 0-4 15,-1 5 0-15,1-5 5 0,0 0-3 0,0 3 0 16,0-3-5-16,0 0-2 0,-2 4-6 0,2-4-3 16,0 0 2-16,0 4-4 0,0-4 2 0,0 0-6 15,-2 4-1-15,2-4-3 0,0 0-3 0,0 0 6 16,0 0-3-16,0 0-5 0,0 0-1 0,0 0-2 15,0 0-1-15,0 0 0 0,0 0 4 0,-4 3 1 16,4-3 2-16,0 0-1 0,0 0-1 0,0 0 0 16,0 0-5-16,0 0 7 0,0 0 0 0,0 0-1 15,-5 1-2-15,5-1 4 0,0 0-2 0,0 0-2 0,0 0 1 16,0 0-6-16,0 0 6 0,-6 1-6 0,6-1 3 16,0 0-4-16,0 0 0 0,0 0 1 0,0 0 0 15,0 0 4-15,0 0-1 0,0 0 5 0,0 0-11 16,0 0 12-16,0 0-1 0,0 0 1 0,0 0 0 15,0 0 1-15,0 0-4 0,0 0 2 0,0 0-8 16,0 0 3-16,0 0-6 0,0 0 7 0,0 0-5 16,0 0 4-16,0 0-5 0,0 0 0 0,0 0-1 0,0 0-1 15,0 0 3-15,0 0-2 0,0 0-2 0,11 3 3 16,-3-1-2-16,-1-2-2 0,5 0-2 0,-2 0 2 16,7-2 1-16,1-1 0 0,1 3-4 0,-2 2 1 15,-3-2-4-15,4-2 5 0,-6 4 0 0,0-4-7 16,2 2 6-16,-2 0-2 0,0 0-3 0,-3 0 4 15,-2-1-2-15,0 1 2 0,2 0-1 0,-4-1 0 16,-5 1-6-16,0 0-18 0,0 0-25 0,0 0-27 16,0 0-26-16,0 0-22 0,0 0-40 0,-27 7-198 15,15-7-392-15,-2 2 174 0</inkml:trace>
  <inkml:trace contextRef="#ctx0" brushRef="#br0" timeOffset="210703.58">18154 14007 76 0,'0'0'132'15,"-6"2"1"-15,6-2-7 0,0 0-11 0,0 4-9 0,0-4-9 16,-1 5-10-16,1-5 0 0,0 3-15 0,0-3 3 15,4 4-3-15,-4-4-5 0,0 5-3 0,0-5-2 16,1 3-4-16,-1-3 4 0,4 2 1 0,-4-2-6 16,0 4-4-16,0-4 3 0,2 4-5 0,-2-4 0 15,0 0-4-15,2 4 0 0,-2-4-3 0,0 0-6 16,0 0 1-16,0 0-1 0,0 0-6 0,1 3 0 16,-1-3 2-16,9 0 5 0,-9 0 1 0,13 0 2 0,-3 1-7 15,4-2 1-15,4 1-2 0,4 0 0 0,-2 0-2 16,3 0-1-16,3 0-5 0,3 0-2 0,-8 0-1 15,0 1-2-15,0 0-1 0,2 1-4 0,-4-2-2 16,2 2 1-16,-1-1 1 0,-6 1-4 0,-4-2-2 16,2 0-2-16,-3 3 1 0,-3-1-1 0,0-2-1 15,0 0-1-15,-6 0 2 0,0 0-2 0,0 0-2 16,0 0-3-16,0 0-14 0,0 0-19 0,-17 2-15 16,7-2-26-16,-3 1-17 0,-1-1-29 0,4-1-47 15,-1 1-203-15,0-2-399 0,5 0 177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9DFBEBF-869A-42F4-80CB-4569665C5900}"/>
              </a:ext>
            </a:extLst>
          </p:cNvPr>
          <p:cNvSpPr>
            <a:spLocks noGrp="1" noChangeArrowheads="1"/>
          </p:cNvSpPr>
          <p:nvPr>
            <p:ph type="hdr" sz="quarter"/>
          </p:nvPr>
        </p:nvSpPr>
        <p:spPr bwMode="auto">
          <a:xfrm>
            <a:off x="0" y="0"/>
            <a:ext cx="40290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eaLnBrk="1" hangingPunct="1">
              <a:defRPr sz="1200"/>
            </a:lvl1pPr>
          </a:lstStyle>
          <a:p>
            <a:pPr>
              <a:defRPr/>
            </a:pPr>
            <a:r>
              <a:rPr lang="en-US" altLang="en-US"/>
              <a:t>Intellectual Property</a:t>
            </a:r>
          </a:p>
        </p:txBody>
      </p:sp>
      <p:sp>
        <p:nvSpPr>
          <p:cNvPr id="70659" name="Rectangle 3">
            <a:extLst>
              <a:ext uri="{FF2B5EF4-FFF2-40B4-BE49-F238E27FC236}">
                <a16:creationId xmlns:a16="http://schemas.microsoft.com/office/drawing/2014/main" id="{E2CB23C0-44EF-4F37-8D67-71757C3FD73D}"/>
              </a:ext>
            </a:extLst>
          </p:cNvPr>
          <p:cNvSpPr>
            <a:spLocks noGrp="1" noChangeArrowheads="1"/>
          </p:cNvSpPr>
          <p:nvPr>
            <p:ph type="dt" idx="1"/>
          </p:nvPr>
        </p:nvSpPr>
        <p:spPr bwMode="auto">
          <a:xfrm>
            <a:off x="5265738" y="0"/>
            <a:ext cx="40290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endParaRPr lang="en-US" altLang="en-US"/>
          </a:p>
        </p:txBody>
      </p:sp>
      <p:sp>
        <p:nvSpPr>
          <p:cNvPr id="9220" name="Rectangle 4">
            <a:extLst>
              <a:ext uri="{FF2B5EF4-FFF2-40B4-BE49-F238E27FC236}">
                <a16:creationId xmlns:a16="http://schemas.microsoft.com/office/drawing/2014/main" id="{5B13676C-10F9-4159-8A23-A78E7DA889B6}"/>
              </a:ext>
            </a:extLst>
          </p:cNvPr>
          <p:cNvSpPr>
            <a:spLocks noGrp="1" noRot="1" noChangeAspect="1" noChangeArrowheads="1" noTextEdit="1"/>
          </p:cNvSpPr>
          <p:nvPr>
            <p:ph type="sldImg" idx="2"/>
          </p:nvPr>
        </p:nvSpPr>
        <p:spPr bwMode="auto">
          <a:xfrm>
            <a:off x="2311400" y="525463"/>
            <a:ext cx="4673600" cy="26289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0661" name="Rectangle 5">
            <a:extLst>
              <a:ext uri="{FF2B5EF4-FFF2-40B4-BE49-F238E27FC236}">
                <a16:creationId xmlns:a16="http://schemas.microsoft.com/office/drawing/2014/main" id="{F7E9742F-C2BB-4984-B55E-DAE816662111}"/>
              </a:ext>
            </a:extLst>
          </p:cNvPr>
          <p:cNvSpPr>
            <a:spLocks noGrp="1" noChangeArrowheads="1"/>
          </p:cNvSpPr>
          <p:nvPr>
            <p:ph type="body" sz="quarter" idx="3"/>
          </p:nvPr>
        </p:nvSpPr>
        <p:spPr bwMode="auto">
          <a:xfrm>
            <a:off x="930275" y="3330575"/>
            <a:ext cx="7435850" cy="315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70662" name="Rectangle 6">
            <a:extLst>
              <a:ext uri="{FF2B5EF4-FFF2-40B4-BE49-F238E27FC236}">
                <a16:creationId xmlns:a16="http://schemas.microsoft.com/office/drawing/2014/main" id="{9EA6F75F-8DCD-4D59-A0E1-98498697A8DE}"/>
              </a:ext>
            </a:extLst>
          </p:cNvPr>
          <p:cNvSpPr>
            <a:spLocks noGrp="1" noChangeArrowheads="1"/>
          </p:cNvSpPr>
          <p:nvPr>
            <p:ph type="ftr" sz="quarter" idx="4"/>
          </p:nvPr>
        </p:nvSpPr>
        <p:spPr bwMode="auto">
          <a:xfrm>
            <a:off x="0" y="6657975"/>
            <a:ext cx="40290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eaLnBrk="1" hangingPunct="1">
              <a:defRPr sz="1200"/>
            </a:lvl1pPr>
          </a:lstStyle>
          <a:p>
            <a:pPr>
              <a:defRPr/>
            </a:pPr>
            <a:endParaRPr lang="en-US" altLang="en-US"/>
          </a:p>
        </p:txBody>
      </p:sp>
      <p:sp>
        <p:nvSpPr>
          <p:cNvPr id="70663" name="Rectangle 7">
            <a:extLst>
              <a:ext uri="{FF2B5EF4-FFF2-40B4-BE49-F238E27FC236}">
                <a16:creationId xmlns:a16="http://schemas.microsoft.com/office/drawing/2014/main" id="{E710DB9C-6DDA-4A82-B0DD-7CFC9EC716CA}"/>
              </a:ext>
            </a:extLst>
          </p:cNvPr>
          <p:cNvSpPr>
            <a:spLocks noGrp="1" noChangeArrowheads="1"/>
          </p:cNvSpPr>
          <p:nvPr>
            <p:ph type="sldNum" sz="quarter" idx="5"/>
          </p:nvPr>
        </p:nvSpPr>
        <p:spPr bwMode="auto">
          <a:xfrm>
            <a:off x="5265738" y="6657975"/>
            <a:ext cx="4029075"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E2085C98-528D-44A1-B7AE-5B6419CD2EB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08D3F16B-9678-4AAF-983A-7827C70A86E8}" type="slidenum">
              <a:rPr lang="en-US" altLang="en-US" smtClean="0"/>
              <a:pPr>
                <a:defRPr/>
              </a:pPr>
              <a:t>‹#›</a:t>
            </a:fld>
            <a:endParaRPr lang="en-US" altLang="en-US"/>
          </a:p>
        </p:txBody>
      </p:sp>
    </p:spTree>
    <p:extLst>
      <p:ext uri="{BB962C8B-B14F-4D97-AF65-F5344CB8AC3E}">
        <p14:creationId xmlns:p14="http://schemas.microsoft.com/office/powerpoint/2010/main" val="3152289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7" name="Slide Number Placeholder 6"/>
          <p:cNvSpPr>
            <a:spLocks noGrp="1"/>
          </p:cNvSpPr>
          <p:nvPr>
            <p:ph type="sldNum" sz="quarter" idx="12"/>
          </p:nvPr>
        </p:nvSpPr>
        <p:spPr/>
        <p:txBody>
          <a:bodyPr/>
          <a:lstStyle/>
          <a:p>
            <a:pPr>
              <a:defRPr/>
            </a:pPr>
            <a:fld id="{BBD6EC0C-3065-4038-A6F0-D64D38325F77}" type="slidenum">
              <a:rPr lang="en-US" altLang="en-US" smtClean="0"/>
              <a:pPr>
                <a:defRPr/>
              </a:pPr>
              <a:t>‹#›</a:t>
            </a:fld>
            <a:endParaRPr lang="en-US" altLang="en-US"/>
          </a:p>
        </p:txBody>
      </p:sp>
    </p:spTree>
    <p:extLst>
      <p:ext uri="{BB962C8B-B14F-4D97-AF65-F5344CB8AC3E}">
        <p14:creationId xmlns:p14="http://schemas.microsoft.com/office/powerpoint/2010/main" val="179680941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BBD6EC0C-3065-4038-A6F0-D64D38325F77}" type="slidenum">
              <a:rPr lang="en-US" altLang="en-US" smtClean="0"/>
              <a:pPr>
                <a:defRPr/>
              </a:pPr>
              <a:t>‹#›</a:t>
            </a:fld>
            <a:endParaRPr lang="en-US" altLang="en-US"/>
          </a:p>
        </p:txBody>
      </p:sp>
    </p:spTree>
    <p:extLst>
      <p:ext uri="{BB962C8B-B14F-4D97-AF65-F5344CB8AC3E}">
        <p14:creationId xmlns:p14="http://schemas.microsoft.com/office/powerpoint/2010/main" val="57470080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BBD6EC0C-3065-4038-A6F0-D64D38325F77}" type="slidenum">
              <a:rPr lang="en-US" altLang="en-US" smtClean="0"/>
              <a:pPr>
                <a:defRPr/>
              </a:pPr>
              <a:t>‹#›</a:t>
            </a:fld>
            <a:endParaRPr lang="en-US"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9216975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BBD6EC0C-3065-4038-A6F0-D64D38325F77}" type="slidenum">
              <a:rPr lang="en-US" altLang="en-US" smtClean="0"/>
              <a:pPr>
                <a:defRPr/>
              </a:pPr>
              <a:t>‹#›</a:t>
            </a:fld>
            <a:endParaRPr lang="en-US" altLang="en-US"/>
          </a:p>
        </p:txBody>
      </p:sp>
    </p:spTree>
    <p:extLst>
      <p:ext uri="{BB962C8B-B14F-4D97-AF65-F5344CB8AC3E}">
        <p14:creationId xmlns:p14="http://schemas.microsoft.com/office/powerpoint/2010/main" val="339558388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endParaRPr lang="en-US" altLang="en-US"/>
          </a:p>
        </p:txBody>
      </p:sp>
      <p:sp>
        <p:nvSpPr>
          <p:cNvPr id="4"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BBD6EC0C-3065-4038-A6F0-D64D38325F77}" type="slidenum">
              <a:rPr lang="en-US" altLang="en-US" smtClean="0"/>
              <a:pPr>
                <a:defRPr/>
              </a:pPr>
              <a:t>‹#›</a:t>
            </a:fld>
            <a:endParaRPr lang="en-US" altLang="en-US"/>
          </a:p>
        </p:txBody>
      </p:sp>
    </p:spTree>
    <p:extLst>
      <p:ext uri="{BB962C8B-B14F-4D97-AF65-F5344CB8AC3E}">
        <p14:creationId xmlns:p14="http://schemas.microsoft.com/office/powerpoint/2010/main" val="428020669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endParaRPr lang="en-US" altLang="en-US"/>
          </a:p>
        </p:txBody>
      </p:sp>
      <p:sp>
        <p:nvSpPr>
          <p:cNvPr id="4"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BBD6EC0C-3065-4038-A6F0-D64D38325F77}" type="slidenum">
              <a:rPr lang="en-US" altLang="en-US" smtClean="0"/>
              <a:pPr>
                <a:defRPr/>
              </a:pPr>
              <a:t>‹#›</a:t>
            </a:fld>
            <a:endParaRPr lang="en-US" altLang="en-US"/>
          </a:p>
        </p:txBody>
      </p:sp>
    </p:spTree>
    <p:extLst>
      <p:ext uri="{BB962C8B-B14F-4D97-AF65-F5344CB8AC3E}">
        <p14:creationId xmlns:p14="http://schemas.microsoft.com/office/powerpoint/2010/main" val="61612433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F016FB70-65EE-4C25-9BB2-4B70CB82C9F9}" type="slidenum">
              <a:rPr lang="en-US" altLang="en-US" smtClean="0"/>
              <a:pPr>
                <a:defRPr/>
              </a:pPr>
              <a:t>‹#›</a:t>
            </a:fld>
            <a:endParaRPr lang="en-US" altLang="en-US"/>
          </a:p>
        </p:txBody>
      </p:sp>
    </p:spTree>
    <p:extLst>
      <p:ext uri="{BB962C8B-B14F-4D97-AF65-F5344CB8AC3E}">
        <p14:creationId xmlns:p14="http://schemas.microsoft.com/office/powerpoint/2010/main" val="2320011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206B6E6E-B0CE-409D-BBD7-9DEC1C1CED93}" type="slidenum">
              <a:rPr lang="en-US" altLang="en-US" smtClean="0"/>
              <a:pPr>
                <a:defRPr/>
              </a:pPr>
              <a:t>‹#›</a:t>
            </a:fld>
            <a:endParaRPr lang="en-US" altLang="en-US"/>
          </a:p>
        </p:txBody>
      </p:sp>
    </p:spTree>
    <p:extLst>
      <p:ext uri="{BB962C8B-B14F-4D97-AF65-F5344CB8AC3E}">
        <p14:creationId xmlns:p14="http://schemas.microsoft.com/office/powerpoint/2010/main" val="34213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1A3AB7EE-C036-4DB4-BCAD-4CD90E1EAB54}" type="slidenum">
              <a:rPr lang="en-US" altLang="en-US" smtClean="0"/>
              <a:pPr>
                <a:defRPr/>
              </a:pPr>
              <a:t>‹#›</a:t>
            </a:fld>
            <a:endParaRPr lang="en-US" altLang="en-US"/>
          </a:p>
        </p:txBody>
      </p:sp>
    </p:spTree>
    <p:extLst>
      <p:ext uri="{BB962C8B-B14F-4D97-AF65-F5344CB8AC3E}">
        <p14:creationId xmlns:p14="http://schemas.microsoft.com/office/powerpoint/2010/main" val="2262702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CA66F7A9-9CE3-470E-BB59-15CC01F1632D}" type="slidenum">
              <a:rPr lang="en-US" altLang="en-US" smtClean="0"/>
              <a:pPr>
                <a:defRPr/>
              </a:pPr>
              <a:t>‹#›</a:t>
            </a:fld>
            <a:endParaRPr lang="en-US" altLang="en-US"/>
          </a:p>
        </p:txBody>
      </p:sp>
    </p:spTree>
    <p:extLst>
      <p:ext uri="{BB962C8B-B14F-4D97-AF65-F5344CB8AC3E}">
        <p14:creationId xmlns:p14="http://schemas.microsoft.com/office/powerpoint/2010/main" val="3974142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7" name="Slide Number Placeholder 6"/>
          <p:cNvSpPr>
            <a:spLocks noGrp="1"/>
          </p:cNvSpPr>
          <p:nvPr>
            <p:ph type="sldNum" sz="quarter" idx="12"/>
          </p:nvPr>
        </p:nvSpPr>
        <p:spPr/>
        <p:txBody>
          <a:bodyPr/>
          <a:lstStyle/>
          <a:p>
            <a:pPr>
              <a:defRPr/>
            </a:pPr>
            <a:fld id="{C1A42792-F30C-429C-B847-F8EA00EBF929}" type="slidenum">
              <a:rPr lang="en-US" altLang="en-US" smtClean="0"/>
              <a:pPr>
                <a:defRPr/>
              </a:pPr>
              <a:t>‹#›</a:t>
            </a:fld>
            <a:endParaRPr lang="en-US" altLang="en-US"/>
          </a:p>
        </p:txBody>
      </p:sp>
    </p:spTree>
    <p:extLst>
      <p:ext uri="{BB962C8B-B14F-4D97-AF65-F5344CB8AC3E}">
        <p14:creationId xmlns:p14="http://schemas.microsoft.com/office/powerpoint/2010/main" val="1850314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ltLang="en-US"/>
          </a:p>
        </p:txBody>
      </p:sp>
      <p:sp>
        <p:nvSpPr>
          <p:cNvPr id="8" name="Footer Placeholder 7"/>
          <p:cNvSpPr>
            <a:spLocks noGrp="1"/>
          </p:cNvSpPr>
          <p:nvPr>
            <p:ph type="ftr" sz="quarter" idx="11"/>
          </p:nvPr>
        </p:nvSpPr>
        <p:spPr/>
        <p:txBody>
          <a:bodyPr/>
          <a:lstStyle/>
          <a:p>
            <a:pPr>
              <a:defRPr/>
            </a:pPr>
            <a:endParaRPr lang="en-US" altLang="en-US"/>
          </a:p>
        </p:txBody>
      </p:sp>
      <p:sp>
        <p:nvSpPr>
          <p:cNvPr id="9" name="Slide Number Placeholder 8"/>
          <p:cNvSpPr>
            <a:spLocks noGrp="1"/>
          </p:cNvSpPr>
          <p:nvPr>
            <p:ph type="sldNum" sz="quarter" idx="12"/>
          </p:nvPr>
        </p:nvSpPr>
        <p:spPr/>
        <p:txBody>
          <a:bodyPr/>
          <a:lstStyle/>
          <a:p>
            <a:pPr>
              <a:defRPr/>
            </a:pPr>
            <a:fld id="{A6BD65B9-B6C4-4FA0-98F2-1F7215EE4395}" type="slidenum">
              <a:rPr lang="en-US" altLang="en-US" smtClean="0"/>
              <a:pPr>
                <a:defRPr/>
              </a:pPr>
              <a:t>‹#›</a:t>
            </a:fld>
            <a:endParaRPr lang="en-US" altLang="en-US"/>
          </a:p>
        </p:txBody>
      </p:sp>
    </p:spTree>
    <p:extLst>
      <p:ext uri="{BB962C8B-B14F-4D97-AF65-F5344CB8AC3E}">
        <p14:creationId xmlns:p14="http://schemas.microsoft.com/office/powerpoint/2010/main" val="3905075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pPr>
              <a:defRPr/>
            </a:pPr>
            <a:endParaRPr lang="en-US" altLang="en-US"/>
          </a:p>
        </p:txBody>
      </p:sp>
      <p:sp>
        <p:nvSpPr>
          <p:cNvPr id="5" name="Footer Placeholder 3"/>
          <p:cNvSpPr>
            <a:spLocks noGrp="1"/>
          </p:cNvSpPr>
          <p:nvPr>
            <p:ph type="ftr" sz="quarter" idx="11"/>
          </p:nvPr>
        </p:nvSpPr>
        <p:spPr/>
        <p:txBody>
          <a:bodyPr/>
          <a:lstStyle/>
          <a:p>
            <a:pPr>
              <a:defRPr/>
            </a:pPr>
            <a:endParaRPr lang="en-US" altLang="en-US"/>
          </a:p>
        </p:txBody>
      </p:sp>
      <p:sp>
        <p:nvSpPr>
          <p:cNvPr id="6" name="Slide Number Placeholder 4"/>
          <p:cNvSpPr>
            <a:spLocks noGrp="1"/>
          </p:cNvSpPr>
          <p:nvPr>
            <p:ph type="sldNum" sz="quarter" idx="12"/>
          </p:nvPr>
        </p:nvSpPr>
        <p:spPr/>
        <p:txBody>
          <a:bodyPr/>
          <a:lstStyle/>
          <a:p>
            <a:pPr>
              <a:defRPr/>
            </a:pPr>
            <a:fld id="{B67431D9-6330-4696-9D95-E0E973C6B0C1}" type="slidenum">
              <a:rPr lang="en-US" altLang="en-US" smtClean="0"/>
              <a:pPr>
                <a:defRPr/>
              </a:pPr>
              <a:t>‹#›</a:t>
            </a:fld>
            <a:endParaRPr lang="en-US" altLang="en-US"/>
          </a:p>
        </p:txBody>
      </p:sp>
    </p:spTree>
    <p:extLst>
      <p:ext uri="{BB962C8B-B14F-4D97-AF65-F5344CB8AC3E}">
        <p14:creationId xmlns:p14="http://schemas.microsoft.com/office/powerpoint/2010/main" val="343893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a:defRPr/>
            </a:pPr>
            <a:endParaRPr lang="en-US" altLang="en-US"/>
          </a:p>
        </p:txBody>
      </p:sp>
      <p:sp>
        <p:nvSpPr>
          <p:cNvPr id="5" name="Footer Placeholder 2"/>
          <p:cNvSpPr>
            <a:spLocks noGrp="1"/>
          </p:cNvSpPr>
          <p:nvPr>
            <p:ph type="ftr" sz="quarter" idx="11"/>
          </p:nvPr>
        </p:nvSpPr>
        <p:spPr/>
        <p:txBody>
          <a:bodyPr/>
          <a:lstStyle/>
          <a:p>
            <a:pPr>
              <a:defRPr/>
            </a:pPr>
            <a:endParaRPr lang="en-US" altLang="en-US"/>
          </a:p>
        </p:txBody>
      </p:sp>
      <p:sp>
        <p:nvSpPr>
          <p:cNvPr id="6" name="Slide Number Placeholder 3"/>
          <p:cNvSpPr>
            <a:spLocks noGrp="1"/>
          </p:cNvSpPr>
          <p:nvPr>
            <p:ph type="sldNum" sz="quarter" idx="12"/>
          </p:nvPr>
        </p:nvSpPr>
        <p:spPr/>
        <p:txBody>
          <a:bodyPr/>
          <a:lstStyle/>
          <a:p>
            <a:pPr>
              <a:defRPr/>
            </a:pPr>
            <a:fld id="{8D1E484E-6BD9-49DE-9023-117621ACAA14}" type="slidenum">
              <a:rPr lang="en-US" altLang="en-US" smtClean="0"/>
              <a:pPr>
                <a:defRPr/>
              </a:pPr>
              <a:t>‹#›</a:t>
            </a:fld>
            <a:endParaRPr lang="en-US" altLang="en-US"/>
          </a:p>
        </p:txBody>
      </p:sp>
    </p:spTree>
    <p:extLst>
      <p:ext uri="{BB962C8B-B14F-4D97-AF65-F5344CB8AC3E}">
        <p14:creationId xmlns:p14="http://schemas.microsoft.com/office/powerpoint/2010/main" val="3065019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pPr>
              <a:defRPr/>
            </a:pPr>
            <a:endParaRPr lang="en-US" altLang="en-US"/>
          </a:p>
        </p:txBody>
      </p:sp>
      <p:sp>
        <p:nvSpPr>
          <p:cNvPr id="5" name="Footer Placeholder 5"/>
          <p:cNvSpPr>
            <a:spLocks noGrp="1"/>
          </p:cNvSpPr>
          <p:nvPr>
            <p:ph type="ftr" sz="quarter" idx="11"/>
          </p:nvPr>
        </p:nvSpPr>
        <p:spPr/>
        <p:txBody>
          <a:bodyPr/>
          <a:lstStyle/>
          <a:p>
            <a:pPr>
              <a:defRPr/>
            </a:pPr>
            <a:endParaRPr lang="en-US" altLang="en-US"/>
          </a:p>
        </p:txBody>
      </p:sp>
      <p:sp>
        <p:nvSpPr>
          <p:cNvPr id="6" name="Slide Number Placeholder 6"/>
          <p:cNvSpPr>
            <a:spLocks noGrp="1"/>
          </p:cNvSpPr>
          <p:nvPr>
            <p:ph type="sldNum" sz="quarter" idx="12"/>
          </p:nvPr>
        </p:nvSpPr>
        <p:spPr/>
        <p:txBody>
          <a:bodyPr/>
          <a:lstStyle/>
          <a:p>
            <a:pPr>
              <a:defRPr/>
            </a:pPr>
            <a:fld id="{BEE362FF-8449-4BE3-A16B-99A9C3E76645}" type="slidenum">
              <a:rPr lang="en-US" altLang="en-US" smtClean="0"/>
              <a:pPr>
                <a:defRPr/>
              </a:pPr>
              <a:t>‹#›</a:t>
            </a:fld>
            <a:endParaRPr lang="en-US" altLang="en-US"/>
          </a:p>
        </p:txBody>
      </p:sp>
    </p:spTree>
    <p:extLst>
      <p:ext uri="{BB962C8B-B14F-4D97-AF65-F5344CB8AC3E}">
        <p14:creationId xmlns:p14="http://schemas.microsoft.com/office/powerpoint/2010/main" val="28313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7" name="Slide Number Placeholder 6"/>
          <p:cNvSpPr>
            <a:spLocks noGrp="1"/>
          </p:cNvSpPr>
          <p:nvPr>
            <p:ph type="sldNum" sz="quarter" idx="12"/>
          </p:nvPr>
        </p:nvSpPr>
        <p:spPr/>
        <p:txBody>
          <a:bodyPr/>
          <a:lstStyle/>
          <a:p>
            <a:pPr>
              <a:defRPr/>
            </a:pPr>
            <a:fld id="{9A20E126-54F1-4D91-94C2-D268CA7319AE}" type="slidenum">
              <a:rPr lang="en-US" altLang="en-US" smtClean="0"/>
              <a:pPr>
                <a:defRPr/>
              </a:pPr>
              <a:t>‹#›</a:t>
            </a:fld>
            <a:endParaRPr lang="en-US" altLang="en-US"/>
          </a:p>
        </p:txBody>
      </p:sp>
    </p:spTree>
    <p:extLst>
      <p:ext uri="{BB962C8B-B14F-4D97-AF65-F5344CB8AC3E}">
        <p14:creationId xmlns:p14="http://schemas.microsoft.com/office/powerpoint/2010/main" val="4131681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a:defRPr/>
            </a:pPr>
            <a:endParaRPr lang="en-US"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a:defRPr/>
            </a:pPr>
            <a:endParaRPr lang="en-US" alt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a:defRPr/>
            </a:pPr>
            <a:fld id="{BBD6EC0C-3065-4038-A6F0-D64D38325F77}" type="slidenum">
              <a:rPr lang="en-US" altLang="en-US" smtClean="0"/>
              <a:pPr>
                <a:defRPr/>
              </a:pPr>
              <a:t>‹#›</a:t>
            </a:fld>
            <a:endParaRPr lang="en-US" altLang="en-US"/>
          </a:p>
        </p:txBody>
      </p:sp>
    </p:spTree>
    <p:extLst>
      <p:ext uri="{BB962C8B-B14F-4D97-AF65-F5344CB8AC3E}">
        <p14:creationId xmlns:p14="http://schemas.microsoft.com/office/powerpoint/2010/main" val="2753331702"/>
      </p:ext>
    </p:extLst>
  </p:cSld>
  <p:clrMap bg1="dk1" tx1="lt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customXml" Target="../ink/ink2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customXml" Target="../ink/ink24.xml"/><Relationship Id="rId4" Type="http://schemas.openxmlformats.org/officeDocument/2006/relationships/hyperlink" Target="https://gss.bsa.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customXml" Target="../ink/ink25.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customXml" Target="../ink/ink26.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customXml" Target="../ink/ink27.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customXml" Target="../ink/ink28.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customXml" Target="../ink/ink29.xml"/></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4.png"/><Relationship Id="rId10" Type="http://schemas.openxmlformats.org/officeDocument/2006/relationships/customXml" Target="../ink/ink4.xml"/><Relationship Id="rId4" Type="http://schemas.openxmlformats.org/officeDocument/2006/relationships/image" Target="../media/image3.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D6497-1457-4776-8EF3-38B4BF83D72F}"/>
              </a:ext>
            </a:extLst>
          </p:cNvPr>
          <p:cNvSpPr>
            <a:spLocks noGrp="1"/>
          </p:cNvSpPr>
          <p:nvPr>
            <p:ph type="ctrTitle"/>
          </p:nvPr>
        </p:nvSpPr>
        <p:spPr>
          <a:xfrm>
            <a:off x="4872012" y="1447800"/>
            <a:ext cx="5222325" cy="3329581"/>
          </a:xfrm>
        </p:spPr>
        <p:txBody>
          <a:bodyPr>
            <a:normAutofit/>
          </a:bodyPr>
          <a:lstStyle/>
          <a:p>
            <a:pPr>
              <a:defRPr/>
            </a:pPr>
            <a:r>
              <a:rPr lang="en-US">
                <a:solidFill>
                  <a:srgbClr val="EBEBEB"/>
                </a:solidFill>
              </a:rPr>
              <a:t>Intellectual Property</a:t>
            </a:r>
          </a:p>
        </p:txBody>
      </p:sp>
      <p:sp>
        <p:nvSpPr>
          <p:cNvPr id="3" name="Subtitle 2">
            <a:extLst>
              <a:ext uri="{FF2B5EF4-FFF2-40B4-BE49-F238E27FC236}">
                <a16:creationId xmlns:a16="http://schemas.microsoft.com/office/drawing/2014/main" id="{259E3CB7-E82A-4DB4-AB21-D1F8154D7FAC}"/>
              </a:ext>
            </a:extLst>
          </p:cNvPr>
          <p:cNvSpPr>
            <a:spLocks noGrp="1"/>
          </p:cNvSpPr>
          <p:nvPr>
            <p:ph type="subTitle" idx="1"/>
          </p:nvPr>
        </p:nvSpPr>
        <p:spPr>
          <a:xfrm>
            <a:off x="4872012" y="4777380"/>
            <a:ext cx="5222326" cy="861420"/>
          </a:xfrm>
        </p:spPr>
        <p:txBody>
          <a:bodyPr rtlCol="0">
            <a:normAutofit/>
          </a:bodyPr>
          <a:lstStyle/>
          <a:p>
            <a:pPr fontAlgn="auto">
              <a:defRPr/>
            </a:pPr>
            <a:r>
              <a:rPr lang="en-US" dirty="0">
                <a:solidFill>
                  <a:schemeClr val="tx2">
                    <a:lumMod val="40000"/>
                    <a:lumOff val="60000"/>
                  </a:schemeClr>
                </a:solidFill>
              </a:rPr>
              <a:t>Prof. Koliya </a:t>
            </a:r>
            <a:r>
              <a:rPr lang="en-US">
                <a:solidFill>
                  <a:schemeClr val="tx2">
                    <a:lumMod val="40000"/>
                    <a:lumOff val="60000"/>
                  </a:schemeClr>
                </a:solidFill>
              </a:rPr>
              <a:t>pulasinghe</a:t>
            </a:r>
            <a:endParaRPr lang="en-US" dirty="0">
              <a:solidFill>
                <a:schemeClr val="tx2">
                  <a:lumMod val="40000"/>
                  <a:lumOff val="60000"/>
                </a:schemeClr>
              </a:solidFill>
            </a:endParaRPr>
          </a:p>
        </p:txBody>
      </p:sp>
      <p:sp>
        <p:nvSpPr>
          <p:cNvPr id="15"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7" name="Freeform: Shape 16">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074389A6-E652-4329-B0E1-2FAB9B625488}"/>
              </a:ext>
            </a:extLst>
          </p:cNvPr>
          <p:cNvSpPr>
            <a:spLocks noGrp="1"/>
          </p:cNvSpPr>
          <p:nvPr>
            <p:ph type="sldNum" sz="quarter" idx="12"/>
          </p:nvPr>
        </p:nvSpPr>
        <p:spPr>
          <a:xfrm>
            <a:off x="10352540" y="295729"/>
            <a:ext cx="838199" cy="767687"/>
          </a:xfrm>
        </p:spPr>
        <p:txBody>
          <a:bodyPr>
            <a:normAutofit/>
          </a:bodyPr>
          <a:lstStyle/>
          <a:p>
            <a:pPr>
              <a:spcAft>
                <a:spcPts val="600"/>
              </a:spcAft>
              <a:defRPr/>
            </a:pPr>
            <a:fld id="{F8325D63-AA03-4655-A1DF-A89BD7B4BE66}" type="slidenum">
              <a:rPr lang="en-US" altLang="en-US">
                <a:solidFill>
                  <a:srgbClr val="FFFFFF"/>
                </a:solidFill>
              </a:rPr>
              <a:pPr>
                <a:spcAft>
                  <a:spcPts val="600"/>
                </a:spcAft>
                <a:defRPr/>
              </a:pPr>
              <a:t>1</a:t>
            </a:fld>
            <a:endParaRPr lang="en-US" altLang="en-US">
              <a:solidFill>
                <a:srgbClr val="FFFFFF"/>
              </a:solidFill>
            </a:endParaRPr>
          </a:p>
        </p:txBody>
      </p:sp>
      <p:pic>
        <p:nvPicPr>
          <p:cNvPr id="8" name="Graphic 7" descr="Head with Gears">
            <a:extLst>
              <a:ext uri="{FF2B5EF4-FFF2-40B4-BE49-F238E27FC236}">
                <a16:creationId xmlns:a16="http://schemas.microsoft.com/office/drawing/2014/main" id="{D556E8E5-480E-4588-967B-BC5510F905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7240" y="2074882"/>
            <a:ext cx="2936836" cy="2936836"/>
          </a:xfrm>
          <a:prstGeom prst="rect">
            <a:avLst/>
          </a:prstGeom>
          <a:effectLst/>
        </p:spPr>
      </p:pic>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8529A4B9-85B4-4F0E-94FD-BE1F5EF698EA}"/>
              </a:ext>
            </a:extLst>
          </p:cNvPr>
          <p:cNvPicPr>
            <a:picLocks noGrp="1" noChangeAspect="1"/>
          </p:cNvPicPr>
          <p:nvPr>
            <p:ph idx="1"/>
          </p:nvPr>
        </p:nvPicPr>
        <p:blipFill>
          <a:blip r:embed="rId7"/>
          <a:stretch>
            <a:fillRect/>
          </a:stretch>
        </p:blipFill>
        <p:spPr>
          <a:xfrm>
            <a:off x="1187572" y="643467"/>
            <a:ext cx="9816855"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3E65FC48-6E5E-410D-8A89-67D5C67B2766}"/>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10</a:t>
            </a:fld>
            <a:endParaRPr lang="en-US" altLang="en-US">
              <a:solidFill>
                <a:srgbClr val="FFFFFF"/>
              </a:solidFill>
            </a:endParaRP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3F2BFB87-B7CC-4E5C-A34B-3216606CB069}"/>
                  </a:ext>
                </a:extLst>
              </p14:cNvPr>
              <p14:cNvContentPartPr/>
              <p14:nvPr/>
            </p14:nvContentPartPr>
            <p14:xfrm>
              <a:off x="1406520" y="3711960"/>
              <a:ext cx="513360" cy="1906200"/>
            </p14:xfrm>
          </p:contentPart>
        </mc:Choice>
        <mc:Fallback>
          <p:pic>
            <p:nvPicPr>
              <p:cNvPr id="2" name="Ink 1">
                <a:extLst>
                  <a:ext uri="{FF2B5EF4-FFF2-40B4-BE49-F238E27FC236}">
                    <a16:creationId xmlns:a16="http://schemas.microsoft.com/office/drawing/2014/main" id="{3F2BFB87-B7CC-4E5C-A34B-3216606CB069}"/>
                  </a:ext>
                </a:extLst>
              </p:cNvPr>
              <p:cNvPicPr/>
              <p:nvPr/>
            </p:nvPicPr>
            <p:blipFill>
              <a:blip r:embed="rId9"/>
              <a:stretch>
                <a:fillRect/>
              </a:stretch>
            </p:blipFill>
            <p:spPr>
              <a:xfrm>
                <a:off x="1397160" y="3702600"/>
                <a:ext cx="532080" cy="1924920"/>
              </a:xfrm>
              <a:prstGeom prst="rect">
                <a:avLst/>
              </a:prstGeom>
            </p:spPr>
          </p:pic>
        </mc:Fallback>
      </mc:AlternateContent>
    </p:spTree>
    <p:extLst>
      <p:ext uri="{BB962C8B-B14F-4D97-AF65-F5344CB8AC3E}">
        <p14:creationId xmlns:p14="http://schemas.microsoft.com/office/powerpoint/2010/main" val="1536549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02FD5151-81F0-427A-B62C-8D561A3C3175}"/>
              </a:ext>
            </a:extLst>
          </p:cNvPr>
          <p:cNvPicPr>
            <a:picLocks noGrp="1" noChangeAspect="1"/>
          </p:cNvPicPr>
          <p:nvPr>
            <p:ph idx="1"/>
          </p:nvPr>
        </p:nvPicPr>
        <p:blipFill>
          <a:blip r:embed="rId7"/>
          <a:stretch>
            <a:fillRect/>
          </a:stretch>
        </p:blipFill>
        <p:spPr>
          <a:xfrm>
            <a:off x="1209099" y="643467"/>
            <a:ext cx="9773801"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F547DBEC-B2C9-4116-81C0-50BB7A97EE87}"/>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11</a:t>
            </a:fld>
            <a:endParaRPr lang="en-US" altLang="en-US">
              <a:solidFill>
                <a:srgbClr val="FFFFFF"/>
              </a:solidFill>
            </a:endParaRP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591CF5A5-DC06-46B9-BCEB-2627192AD275}"/>
                  </a:ext>
                </a:extLst>
              </p14:cNvPr>
              <p14:cNvContentPartPr/>
              <p14:nvPr/>
            </p14:nvContentPartPr>
            <p14:xfrm>
              <a:off x="4017600" y="2365200"/>
              <a:ext cx="3616920" cy="2878200"/>
            </p14:xfrm>
          </p:contentPart>
        </mc:Choice>
        <mc:Fallback>
          <p:pic>
            <p:nvPicPr>
              <p:cNvPr id="3" name="Ink 2">
                <a:extLst>
                  <a:ext uri="{FF2B5EF4-FFF2-40B4-BE49-F238E27FC236}">
                    <a16:creationId xmlns:a16="http://schemas.microsoft.com/office/drawing/2014/main" id="{591CF5A5-DC06-46B9-BCEB-2627192AD275}"/>
                  </a:ext>
                </a:extLst>
              </p:cNvPr>
              <p:cNvPicPr/>
              <p:nvPr/>
            </p:nvPicPr>
            <p:blipFill>
              <a:blip r:embed="rId9"/>
              <a:stretch>
                <a:fillRect/>
              </a:stretch>
            </p:blipFill>
            <p:spPr>
              <a:xfrm>
                <a:off x="4008240" y="2355840"/>
                <a:ext cx="3635640" cy="2896920"/>
              </a:xfrm>
              <a:prstGeom prst="rect">
                <a:avLst/>
              </a:prstGeom>
            </p:spPr>
          </p:pic>
        </mc:Fallback>
      </mc:AlternateContent>
    </p:spTree>
    <p:extLst>
      <p:ext uri="{BB962C8B-B14F-4D97-AF65-F5344CB8AC3E}">
        <p14:creationId xmlns:p14="http://schemas.microsoft.com/office/powerpoint/2010/main" val="2320920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4C20A10C-5098-4374-B64B-BF7AD54A8819}"/>
              </a:ext>
            </a:extLst>
          </p:cNvPr>
          <p:cNvPicPr>
            <a:picLocks noGrp="1" noChangeAspect="1"/>
          </p:cNvPicPr>
          <p:nvPr>
            <p:ph idx="1"/>
          </p:nvPr>
        </p:nvPicPr>
        <p:blipFill>
          <a:blip r:embed="rId7"/>
          <a:stretch>
            <a:fillRect/>
          </a:stretch>
        </p:blipFill>
        <p:spPr>
          <a:xfrm>
            <a:off x="1031393" y="643467"/>
            <a:ext cx="10129213"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9E925FA4-88EA-4059-BAB5-64C6A6527BD6}"/>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12</a:t>
            </a:fld>
            <a:endParaRPr lang="en-US" altLang="en-US">
              <a:solidFill>
                <a:srgbClr val="FFFFFF"/>
              </a:solidFill>
            </a:endParaRP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6EC4876A-9347-4DA3-AA23-49815E819139}"/>
                  </a:ext>
                </a:extLst>
              </p14:cNvPr>
              <p14:cNvContentPartPr/>
              <p14:nvPr/>
            </p14:nvContentPartPr>
            <p14:xfrm>
              <a:off x="2319120" y="2302200"/>
              <a:ext cx="6694200" cy="2891160"/>
            </p14:xfrm>
          </p:contentPart>
        </mc:Choice>
        <mc:Fallback>
          <p:pic>
            <p:nvPicPr>
              <p:cNvPr id="3" name="Ink 2">
                <a:extLst>
                  <a:ext uri="{FF2B5EF4-FFF2-40B4-BE49-F238E27FC236}">
                    <a16:creationId xmlns:a16="http://schemas.microsoft.com/office/drawing/2014/main" id="{6EC4876A-9347-4DA3-AA23-49815E819139}"/>
                  </a:ext>
                </a:extLst>
              </p:cNvPr>
              <p:cNvPicPr/>
              <p:nvPr/>
            </p:nvPicPr>
            <p:blipFill>
              <a:blip r:embed="rId9"/>
              <a:stretch>
                <a:fillRect/>
              </a:stretch>
            </p:blipFill>
            <p:spPr>
              <a:xfrm>
                <a:off x="2309760" y="2292840"/>
                <a:ext cx="6712920" cy="2909880"/>
              </a:xfrm>
              <a:prstGeom prst="rect">
                <a:avLst/>
              </a:prstGeom>
            </p:spPr>
          </p:pic>
        </mc:Fallback>
      </mc:AlternateContent>
    </p:spTree>
    <p:extLst>
      <p:ext uri="{BB962C8B-B14F-4D97-AF65-F5344CB8AC3E}">
        <p14:creationId xmlns:p14="http://schemas.microsoft.com/office/powerpoint/2010/main" val="3697522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8A7B826D-553A-4556-B905-E9C898A3CC0B}"/>
              </a:ext>
            </a:extLst>
          </p:cNvPr>
          <p:cNvPicPr>
            <a:picLocks noGrp="1" noChangeAspect="1"/>
          </p:cNvPicPr>
          <p:nvPr>
            <p:ph idx="1"/>
          </p:nvPr>
        </p:nvPicPr>
        <p:blipFill>
          <a:blip r:embed="rId7"/>
          <a:stretch>
            <a:fillRect/>
          </a:stretch>
        </p:blipFill>
        <p:spPr>
          <a:xfrm>
            <a:off x="1313969" y="643467"/>
            <a:ext cx="9564061"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DF4CD931-00C0-4D3B-AE15-A96A58FE0ECD}"/>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13</a:t>
            </a:fld>
            <a:endParaRPr lang="en-US" altLang="en-US">
              <a:solidFill>
                <a:srgbClr val="FFFFFF"/>
              </a:solidFill>
            </a:endParaRPr>
          </a:p>
        </p:txBody>
      </p:sp>
    </p:spTree>
    <p:extLst>
      <p:ext uri="{BB962C8B-B14F-4D97-AF65-F5344CB8AC3E}">
        <p14:creationId xmlns:p14="http://schemas.microsoft.com/office/powerpoint/2010/main" val="4273604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E4A04CC4-2F33-4C6B-B062-3860CE8C572B}"/>
              </a:ext>
            </a:extLst>
          </p:cNvPr>
          <p:cNvPicPr>
            <a:picLocks noGrp="1" noChangeAspect="1"/>
          </p:cNvPicPr>
          <p:nvPr>
            <p:ph idx="1"/>
          </p:nvPr>
        </p:nvPicPr>
        <p:blipFill>
          <a:blip r:embed="rId7"/>
          <a:stretch>
            <a:fillRect/>
          </a:stretch>
        </p:blipFill>
        <p:spPr>
          <a:xfrm>
            <a:off x="1529551" y="643467"/>
            <a:ext cx="9132897"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85478994-F009-44D6-9FDC-4B118A7187C1}"/>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14</a:t>
            </a:fld>
            <a:endParaRPr lang="en-US" altLang="en-US">
              <a:solidFill>
                <a:srgbClr val="FFFFFF"/>
              </a:solidFill>
            </a:endParaRP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31A70A7C-8854-4093-8013-482783827DD2}"/>
                  </a:ext>
                </a:extLst>
              </p14:cNvPr>
              <p14:cNvContentPartPr/>
              <p14:nvPr/>
            </p14:nvContentPartPr>
            <p14:xfrm>
              <a:off x="4905360" y="2007360"/>
              <a:ext cx="4354920" cy="2374920"/>
            </p14:xfrm>
          </p:contentPart>
        </mc:Choice>
        <mc:Fallback>
          <p:pic>
            <p:nvPicPr>
              <p:cNvPr id="3" name="Ink 2">
                <a:extLst>
                  <a:ext uri="{FF2B5EF4-FFF2-40B4-BE49-F238E27FC236}">
                    <a16:creationId xmlns:a16="http://schemas.microsoft.com/office/drawing/2014/main" id="{31A70A7C-8854-4093-8013-482783827DD2}"/>
                  </a:ext>
                </a:extLst>
              </p:cNvPr>
              <p:cNvPicPr/>
              <p:nvPr/>
            </p:nvPicPr>
            <p:blipFill>
              <a:blip r:embed="rId9"/>
              <a:stretch>
                <a:fillRect/>
              </a:stretch>
            </p:blipFill>
            <p:spPr>
              <a:xfrm>
                <a:off x="4896000" y="1998000"/>
                <a:ext cx="4373640" cy="2393640"/>
              </a:xfrm>
              <a:prstGeom prst="rect">
                <a:avLst/>
              </a:prstGeom>
            </p:spPr>
          </p:pic>
        </mc:Fallback>
      </mc:AlternateContent>
    </p:spTree>
    <p:extLst>
      <p:ext uri="{BB962C8B-B14F-4D97-AF65-F5344CB8AC3E}">
        <p14:creationId xmlns:p14="http://schemas.microsoft.com/office/powerpoint/2010/main" val="3232494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1DD05DCB-9776-4D3B-B69F-E61240DBF795}"/>
              </a:ext>
            </a:extLst>
          </p:cNvPr>
          <p:cNvPicPr>
            <a:picLocks noGrp="1" noChangeAspect="1"/>
          </p:cNvPicPr>
          <p:nvPr>
            <p:ph idx="1"/>
          </p:nvPr>
        </p:nvPicPr>
        <p:blipFill>
          <a:blip r:embed="rId7"/>
          <a:stretch>
            <a:fillRect/>
          </a:stretch>
        </p:blipFill>
        <p:spPr>
          <a:xfrm>
            <a:off x="1709334" y="643467"/>
            <a:ext cx="8773331"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E6DAB7-3D68-48F4-8B69-14FD1E93875B}"/>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15</a:t>
            </a:fld>
            <a:endParaRPr lang="en-US" altLang="en-US">
              <a:solidFill>
                <a:srgbClr val="FFFFFF"/>
              </a:solidFill>
            </a:endParaRP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BD6D4702-6F54-4FAB-961B-907C3A078B21}"/>
                  </a:ext>
                </a:extLst>
              </p14:cNvPr>
              <p14:cNvContentPartPr/>
              <p14:nvPr/>
            </p14:nvContentPartPr>
            <p14:xfrm>
              <a:off x="2525760" y="3312360"/>
              <a:ext cx="1339920" cy="770760"/>
            </p14:xfrm>
          </p:contentPart>
        </mc:Choice>
        <mc:Fallback>
          <p:pic>
            <p:nvPicPr>
              <p:cNvPr id="3" name="Ink 2">
                <a:extLst>
                  <a:ext uri="{FF2B5EF4-FFF2-40B4-BE49-F238E27FC236}">
                    <a16:creationId xmlns:a16="http://schemas.microsoft.com/office/drawing/2014/main" id="{BD6D4702-6F54-4FAB-961B-907C3A078B21}"/>
                  </a:ext>
                </a:extLst>
              </p:cNvPr>
              <p:cNvPicPr/>
              <p:nvPr/>
            </p:nvPicPr>
            <p:blipFill>
              <a:blip r:embed="rId9"/>
              <a:stretch>
                <a:fillRect/>
              </a:stretch>
            </p:blipFill>
            <p:spPr>
              <a:xfrm>
                <a:off x="2516400" y="3303000"/>
                <a:ext cx="1358640" cy="789480"/>
              </a:xfrm>
              <a:prstGeom prst="rect">
                <a:avLst/>
              </a:prstGeom>
            </p:spPr>
          </p:pic>
        </mc:Fallback>
      </mc:AlternateContent>
    </p:spTree>
    <p:extLst>
      <p:ext uri="{BB962C8B-B14F-4D97-AF65-F5344CB8AC3E}">
        <p14:creationId xmlns:p14="http://schemas.microsoft.com/office/powerpoint/2010/main" val="3498540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5A2120FC-5465-4863-9973-FB355915C028}"/>
              </a:ext>
            </a:extLst>
          </p:cNvPr>
          <p:cNvPicPr>
            <a:picLocks noGrp="1" noChangeAspect="1"/>
          </p:cNvPicPr>
          <p:nvPr>
            <p:ph idx="1"/>
          </p:nvPr>
        </p:nvPicPr>
        <p:blipFill>
          <a:blip r:embed="rId7"/>
          <a:stretch>
            <a:fillRect/>
          </a:stretch>
        </p:blipFill>
        <p:spPr>
          <a:xfrm>
            <a:off x="1313969" y="643467"/>
            <a:ext cx="9564061"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D0B17E56-899B-45EB-B8F1-F83B97DB4793}"/>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16</a:t>
            </a:fld>
            <a:endParaRPr lang="en-US" altLang="en-US">
              <a:solidFill>
                <a:srgbClr val="FFFFFF"/>
              </a:solidFill>
            </a:endParaRP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E6BA631A-412B-486E-BC42-01A4BC84C286}"/>
                  </a:ext>
                </a:extLst>
              </p14:cNvPr>
              <p14:cNvContentPartPr/>
              <p14:nvPr/>
            </p14:nvContentPartPr>
            <p14:xfrm>
              <a:off x="1517400" y="1913040"/>
              <a:ext cx="5565600" cy="4003200"/>
            </p14:xfrm>
          </p:contentPart>
        </mc:Choice>
        <mc:Fallback>
          <p:pic>
            <p:nvPicPr>
              <p:cNvPr id="3" name="Ink 2">
                <a:extLst>
                  <a:ext uri="{FF2B5EF4-FFF2-40B4-BE49-F238E27FC236}">
                    <a16:creationId xmlns:a16="http://schemas.microsoft.com/office/drawing/2014/main" id="{E6BA631A-412B-486E-BC42-01A4BC84C286}"/>
                  </a:ext>
                </a:extLst>
              </p:cNvPr>
              <p:cNvPicPr/>
              <p:nvPr/>
            </p:nvPicPr>
            <p:blipFill>
              <a:blip r:embed="rId9"/>
              <a:stretch>
                <a:fillRect/>
              </a:stretch>
            </p:blipFill>
            <p:spPr>
              <a:xfrm>
                <a:off x="1508040" y="1903680"/>
                <a:ext cx="5584320" cy="4021920"/>
              </a:xfrm>
              <a:prstGeom prst="rect">
                <a:avLst/>
              </a:prstGeom>
            </p:spPr>
          </p:pic>
        </mc:Fallback>
      </mc:AlternateContent>
    </p:spTree>
    <p:extLst>
      <p:ext uri="{BB962C8B-B14F-4D97-AF65-F5344CB8AC3E}">
        <p14:creationId xmlns:p14="http://schemas.microsoft.com/office/powerpoint/2010/main" val="1218652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1F5E5649-32A8-44C1-9E91-B728C997CACE}"/>
              </a:ext>
            </a:extLst>
          </p:cNvPr>
          <p:cNvPicPr>
            <a:picLocks noGrp="1" noChangeAspect="1"/>
          </p:cNvPicPr>
          <p:nvPr>
            <p:ph idx="1"/>
          </p:nvPr>
        </p:nvPicPr>
        <p:blipFill>
          <a:blip r:embed="rId7"/>
          <a:stretch>
            <a:fillRect/>
          </a:stretch>
        </p:blipFill>
        <p:spPr>
          <a:xfrm>
            <a:off x="1674519" y="643467"/>
            <a:ext cx="8842962"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A57B864F-C498-4BF2-89EB-068DC7636DAB}"/>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17</a:t>
            </a:fld>
            <a:endParaRPr lang="en-US" altLang="en-US">
              <a:solidFill>
                <a:srgbClr val="FFFFFF"/>
              </a:solidFill>
            </a:endParaRP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F924E0AF-754E-4762-8495-6CFCF90A01D5}"/>
                  </a:ext>
                </a:extLst>
              </p14:cNvPr>
              <p14:cNvContentPartPr/>
              <p14:nvPr/>
            </p14:nvContentPartPr>
            <p14:xfrm>
              <a:off x="3187080" y="2165760"/>
              <a:ext cx="1357560" cy="2153880"/>
            </p14:xfrm>
          </p:contentPart>
        </mc:Choice>
        <mc:Fallback>
          <p:pic>
            <p:nvPicPr>
              <p:cNvPr id="3" name="Ink 2">
                <a:extLst>
                  <a:ext uri="{FF2B5EF4-FFF2-40B4-BE49-F238E27FC236}">
                    <a16:creationId xmlns:a16="http://schemas.microsoft.com/office/drawing/2014/main" id="{F924E0AF-754E-4762-8495-6CFCF90A01D5}"/>
                  </a:ext>
                </a:extLst>
              </p:cNvPr>
              <p:cNvPicPr/>
              <p:nvPr/>
            </p:nvPicPr>
            <p:blipFill>
              <a:blip r:embed="rId9"/>
              <a:stretch>
                <a:fillRect/>
              </a:stretch>
            </p:blipFill>
            <p:spPr>
              <a:xfrm>
                <a:off x="3177720" y="2156400"/>
                <a:ext cx="1376280" cy="2172600"/>
              </a:xfrm>
              <a:prstGeom prst="rect">
                <a:avLst/>
              </a:prstGeom>
            </p:spPr>
          </p:pic>
        </mc:Fallback>
      </mc:AlternateContent>
    </p:spTree>
    <p:extLst>
      <p:ext uri="{BB962C8B-B14F-4D97-AF65-F5344CB8AC3E}">
        <p14:creationId xmlns:p14="http://schemas.microsoft.com/office/powerpoint/2010/main" val="2714836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D41A41B3-C861-4276-A90C-47C0425F05F7}"/>
              </a:ext>
            </a:extLst>
          </p:cNvPr>
          <p:cNvPicPr>
            <a:picLocks noGrp="1" noChangeAspect="1"/>
          </p:cNvPicPr>
          <p:nvPr>
            <p:ph idx="1"/>
          </p:nvPr>
        </p:nvPicPr>
        <p:blipFill>
          <a:blip r:embed="rId7"/>
          <a:stretch>
            <a:fillRect/>
          </a:stretch>
        </p:blipFill>
        <p:spPr>
          <a:xfrm>
            <a:off x="1639146" y="643467"/>
            <a:ext cx="8913707"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6DCFB600-0451-413C-A645-393E7968CEAE}"/>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18</a:t>
            </a:fld>
            <a:endParaRPr lang="en-US" altLang="en-US">
              <a:solidFill>
                <a:srgbClr val="FFFFFF"/>
              </a:solidFill>
            </a:endParaRPr>
          </a:p>
        </p:txBody>
      </p:sp>
    </p:spTree>
    <p:extLst>
      <p:ext uri="{BB962C8B-B14F-4D97-AF65-F5344CB8AC3E}">
        <p14:creationId xmlns:p14="http://schemas.microsoft.com/office/powerpoint/2010/main" val="2625248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A57CDBF9-F075-4F3A-A65B-F2479FD8B751}"/>
              </a:ext>
            </a:extLst>
          </p:cNvPr>
          <p:cNvPicPr>
            <a:picLocks noGrp="1" noChangeAspect="1"/>
          </p:cNvPicPr>
          <p:nvPr>
            <p:ph idx="1"/>
          </p:nvPr>
        </p:nvPicPr>
        <p:blipFill>
          <a:blip r:embed="rId7"/>
          <a:stretch>
            <a:fillRect/>
          </a:stretch>
        </p:blipFill>
        <p:spPr>
          <a:xfrm>
            <a:off x="1187572" y="643467"/>
            <a:ext cx="9816855"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84C36B94-2F78-4E00-BDA2-434A4B71D6E9}"/>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19</a:t>
            </a:fld>
            <a:endParaRPr lang="en-US" altLang="en-US">
              <a:solidFill>
                <a:srgbClr val="FFFFFF"/>
              </a:solidFill>
            </a:endParaRP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EC9E8B0D-D1AD-4B6B-AC1A-E763EA969BCA}"/>
                  </a:ext>
                </a:extLst>
              </p14:cNvPr>
              <p14:cNvContentPartPr/>
              <p14:nvPr/>
            </p14:nvContentPartPr>
            <p14:xfrm>
              <a:off x="1414440" y="2696400"/>
              <a:ext cx="3211560" cy="3070080"/>
            </p14:xfrm>
          </p:contentPart>
        </mc:Choice>
        <mc:Fallback>
          <p:pic>
            <p:nvPicPr>
              <p:cNvPr id="3" name="Ink 2">
                <a:extLst>
                  <a:ext uri="{FF2B5EF4-FFF2-40B4-BE49-F238E27FC236}">
                    <a16:creationId xmlns:a16="http://schemas.microsoft.com/office/drawing/2014/main" id="{EC9E8B0D-D1AD-4B6B-AC1A-E763EA969BCA}"/>
                  </a:ext>
                </a:extLst>
              </p:cNvPr>
              <p:cNvPicPr/>
              <p:nvPr/>
            </p:nvPicPr>
            <p:blipFill>
              <a:blip r:embed="rId9"/>
              <a:stretch>
                <a:fillRect/>
              </a:stretch>
            </p:blipFill>
            <p:spPr>
              <a:xfrm>
                <a:off x="1405080" y="2687040"/>
                <a:ext cx="3230280" cy="3088800"/>
              </a:xfrm>
              <a:prstGeom prst="rect">
                <a:avLst/>
              </a:prstGeom>
            </p:spPr>
          </p:pic>
        </mc:Fallback>
      </mc:AlternateContent>
    </p:spTree>
    <p:extLst>
      <p:ext uri="{BB962C8B-B14F-4D97-AF65-F5344CB8AC3E}">
        <p14:creationId xmlns:p14="http://schemas.microsoft.com/office/powerpoint/2010/main" val="2463227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1705-ACC0-42E9-8C41-6F7714A4739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E4007B0-F5FC-4D40-993F-73ADDC27E725}"/>
              </a:ext>
            </a:extLst>
          </p:cNvPr>
          <p:cNvSpPr>
            <a:spLocks noGrp="1"/>
          </p:cNvSpPr>
          <p:nvPr>
            <p:ph idx="1"/>
          </p:nvPr>
        </p:nvSpPr>
        <p:spPr>
          <a:xfrm>
            <a:off x="1103312" y="1524000"/>
            <a:ext cx="8946541" cy="4724399"/>
          </a:xfrm>
        </p:spPr>
        <p:txBody>
          <a:bodyPr>
            <a:normAutofit/>
          </a:bodyPr>
          <a:lstStyle/>
          <a:p>
            <a:r>
              <a:rPr lang="en-US" sz="2400" dirty="0"/>
              <a:t>What is IP?</a:t>
            </a:r>
          </a:p>
          <a:p>
            <a:r>
              <a:rPr lang="en-US" sz="2400" dirty="0"/>
              <a:t>Type of IP</a:t>
            </a:r>
          </a:p>
          <a:p>
            <a:r>
              <a:rPr lang="en-US" sz="2400" dirty="0"/>
              <a:t>IP System of Sri Lanka</a:t>
            </a:r>
          </a:p>
          <a:p>
            <a:r>
              <a:rPr lang="en-US" sz="2400" dirty="0"/>
              <a:t>What is a Patent and How it can be filed?</a:t>
            </a:r>
          </a:p>
          <a:p>
            <a:r>
              <a:rPr lang="en-US" sz="2400" dirty="0"/>
              <a:t>Why? What? Who? When? Where?</a:t>
            </a:r>
          </a:p>
          <a:p>
            <a:r>
              <a:rPr lang="en-US" sz="2400" dirty="0"/>
              <a:t>Wealth of a Nation</a:t>
            </a:r>
          </a:p>
          <a:p>
            <a:r>
              <a:rPr lang="en-US" sz="2400" dirty="0"/>
              <a:t>Licensing and Software Piracy</a:t>
            </a:r>
          </a:p>
          <a:p>
            <a:r>
              <a:rPr lang="en-US" sz="2400" dirty="0"/>
              <a:t>Fair Use</a:t>
            </a:r>
          </a:p>
          <a:p>
            <a:r>
              <a:rPr lang="en-US" sz="2400" dirty="0"/>
              <a:t>Open Source Software</a:t>
            </a:r>
          </a:p>
          <a:p>
            <a:endParaRPr lang="en-US" dirty="0"/>
          </a:p>
        </p:txBody>
      </p:sp>
      <p:sp>
        <p:nvSpPr>
          <p:cNvPr id="4" name="Slide Number Placeholder 3">
            <a:extLst>
              <a:ext uri="{FF2B5EF4-FFF2-40B4-BE49-F238E27FC236}">
                <a16:creationId xmlns:a16="http://schemas.microsoft.com/office/drawing/2014/main" id="{76C50C51-68FE-4358-82BB-43FA0EB9A2A4}"/>
              </a:ext>
            </a:extLst>
          </p:cNvPr>
          <p:cNvSpPr>
            <a:spLocks noGrp="1"/>
          </p:cNvSpPr>
          <p:nvPr>
            <p:ph type="sldNum" sz="quarter" idx="12"/>
          </p:nvPr>
        </p:nvSpPr>
        <p:spPr/>
        <p:txBody>
          <a:bodyPr/>
          <a:lstStyle/>
          <a:p>
            <a:pPr>
              <a:defRPr/>
            </a:pPr>
            <a:fld id="{1A3AB7EE-C036-4DB4-BCAD-4CD90E1EAB54}" type="slidenum">
              <a:rPr lang="en-US" altLang="en-US" smtClean="0"/>
              <a:pPr>
                <a:defRPr/>
              </a:pPr>
              <a:t>2</a:t>
            </a:fld>
            <a:endParaRPr lang="en-US" altLang="en-US"/>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EAB2C9F9-FED3-44CE-A430-5E06DB594E91}"/>
                  </a:ext>
                </a:extLst>
              </p14:cNvPr>
              <p14:cNvContentPartPr/>
              <p14:nvPr/>
            </p14:nvContentPartPr>
            <p14:xfrm>
              <a:off x="1469160" y="4708080"/>
              <a:ext cx="4747680" cy="1220040"/>
            </p14:xfrm>
          </p:contentPart>
        </mc:Choice>
        <mc:Fallback>
          <p:pic>
            <p:nvPicPr>
              <p:cNvPr id="6" name="Ink 5">
                <a:extLst>
                  <a:ext uri="{FF2B5EF4-FFF2-40B4-BE49-F238E27FC236}">
                    <a16:creationId xmlns:a16="http://schemas.microsoft.com/office/drawing/2014/main" id="{EAB2C9F9-FED3-44CE-A430-5E06DB594E91}"/>
                  </a:ext>
                </a:extLst>
              </p:cNvPr>
              <p:cNvPicPr/>
              <p:nvPr/>
            </p:nvPicPr>
            <p:blipFill>
              <a:blip r:embed="rId3"/>
              <a:stretch>
                <a:fillRect/>
              </a:stretch>
            </p:blipFill>
            <p:spPr>
              <a:xfrm>
                <a:off x="1459800" y="4698720"/>
                <a:ext cx="4766400" cy="1238760"/>
              </a:xfrm>
              <a:prstGeom prst="rect">
                <a:avLst/>
              </a:prstGeom>
            </p:spPr>
          </p:pic>
        </mc:Fallback>
      </mc:AlternateContent>
    </p:spTree>
    <p:extLst>
      <p:ext uri="{BB962C8B-B14F-4D97-AF65-F5344CB8AC3E}">
        <p14:creationId xmlns:p14="http://schemas.microsoft.com/office/powerpoint/2010/main" val="1738999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F027BDD7-D8C4-48A5-A551-6D092477AD0B}"/>
              </a:ext>
            </a:extLst>
          </p:cNvPr>
          <p:cNvPicPr>
            <a:picLocks noGrp="1" noChangeAspect="1"/>
          </p:cNvPicPr>
          <p:nvPr>
            <p:ph idx="1"/>
          </p:nvPr>
        </p:nvPicPr>
        <p:blipFill>
          <a:blip r:embed="rId7"/>
          <a:stretch>
            <a:fillRect/>
          </a:stretch>
        </p:blipFill>
        <p:spPr>
          <a:xfrm>
            <a:off x="1099527" y="643467"/>
            <a:ext cx="9992946"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CA6BFF26-9FAB-4B32-9F8F-7F1B21E774B9}"/>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20</a:t>
            </a:fld>
            <a:endParaRPr lang="en-US" altLang="en-US">
              <a:solidFill>
                <a:srgbClr val="FFFFFF"/>
              </a:solidFill>
            </a:endParaRP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981F5F32-0350-4F6D-8F15-47E7607742BE}"/>
                  </a:ext>
                </a:extLst>
              </p14:cNvPr>
              <p14:cNvContentPartPr/>
              <p14:nvPr/>
            </p14:nvContentPartPr>
            <p14:xfrm>
              <a:off x="1608480" y="3619800"/>
              <a:ext cx="7778520" cy="1873440"/>
            </p14:xfrm>
          </p:contentPart>
        </mc:Choice>
        <mc:Fallback>
          <p:pic>
            <p:nvPicPr>
              <p:cNvPr id="3" name="Ink 2">
                <a:extLst>
                  <a:ext uri="{FF2B5EF4-FFF2-40B4-BE49-F238E27FC236}">
                    <a16:creationId xmlns:a16="http://schemas.microsoft.com/office/drawing/2014/main" id="{981F5F32-0350-4F6D-8F15-47E7607742BE}"/>
                  </a:ext>
                </a:extLst>
              </p:cNvPr>
              <p:cNvPicPr/>
              <p:nvPr/>
            </p:nvPicPr>
            <p:blipFill>
              <a:blip r:embed="rId9"/>
              <a:stretch>
                <a:fillRect/>
              </a:stretch>
            </p:blipFill>
            <p:spPr>
              <a:xfrm>
                <a:off x="1599120" y="3610440"/>
                <a:ext cx="7797240" cy="1892160"/>
              </a:xfrm>
              <a:prstGeom prst="rect">
                <a:avLst/>
              </a:prstGeom>
            </p:spPr>
          </p:pic>
        </mc:Fallback>
      </mc:AlternateContent>
    </p:spTree>
    <p:extLst>
      <p:ext uri="{BB962C8B-B14F-4D97-AF65-F5344CB8AC3E}">
        <p14:creationId xmlns:p14="http://schemas.microsoft.com/office/powerpoint/2010/main" val="2266266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D1C5896D-D1C4-4A1A-A923-B3FDD3AD21F0}"/>
              </a:ext>
            </a:extLst>
          </p:cNvPr>
          <p:cNvPicPr>
            <a:picLocks noGrp="1" noChangeAspect="1"/>
          </p:cNvPicPr>
          <p:nvPr>
            <p:ph idx="1"/>
          </p:nvPr>
        </p:nvPicPr>
        <p:blipFill>
          <a:blip r:embed="rId7"/>
          <a:stretch>
            <a:fillRect/>
          </a:stretch>
        </p:blipFill>
        <p:spPr>
          <a:xfrm>
            <a:off x="1251595" y="643467"/>
            <a:ext cx="9688809"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EDA5821A-C2E4-4EE0-A392-1D5EF8F980FC}"/>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21</a:t>
            </a:fld>
            <a:endParaRPr lang="en-US" altLang="en-US">
              <a:solidFill>
                <a:srgbClr val="FFFFFF"/>
              </a:solidFill>
            </a:endParaRP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07C8D33C-D0D6-4338-8EAE-46261AE4AD46}"/>
                  </a:ext>
                </a:extLst>
              </p14:cNvPr>
              <p14:cNvContentPartPr/>
              <p14:nvPr/>
            </p14:nvContentPartPr>
            <p14:xfrm>
              <a:off x="2241000" y="2452320"/>
              <a:ext cx="2666520" cy="3158280"/>
            </p14:xfrm>
          </p:contentPart>
        </mc:Choice>
        <mc:Fallback>
          <p:pic>
            <p:nvPicPr>
              <p:cNvPr id="3" name="Ink 2">
                <a:extLst>
                  <a:ext uri="{FF2B5EF4-FFF2-40B4-BE49-F238E27FC236}">
                    <a16:creationId xmlns:a16="http://schemas.microsoft.com/office/drawing/2014/main" id="{07C8D33C-D0D6-4338-8EAE-46261AE4AD46}"/>
                  </a:ext>
                </a:extLst>
              </p:cNvPr>
              <p:cNvPicPr/>
              <p:nvPr/>
            </p:nvPicPr>
            <p:blipFill>
              <a:blip r:embed="rId9"/>
              <a:stretch>
                <a:fillRect/>
              </a:stretch>
            </p:blipFill>
            <p:spPr>
              <a:xfrm>
                <a:off x="2231640" y="2442960"/>
                <a:ext cx="2685240" cy="3177000"/>
              </a:xfrm>
              <a:prstGeom prst="rect">
                <a:avLst/>
              </a:prstGeom>
            </p:spPr>
          </p:pic>
        </mc:Fallback>
      </mc:AlternateContent>
    </p:spTree>
    <p:extLst>
      <p:ext uri="{BB962C8B-B14F-4D97-AF65-F5344CB8AC3E}">
        <p14:creationId xmlns:p14="http://schemas.microsoft.com/office/powerpoint/2010/main" val="2571224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64BBF9A5-1FD6-418F-B378-9E11B35BA760}"/>
              </a:ext>
            </a:extLst>
          </p:cNvPr>
          <p:cNvPicPr>
            <a:picLocks noGrp="1" noChangeAspect="1"/>
          </p:cNvPicPr>
          <p:nvPr>
            <p:ph idx="1"/>
          </p:nvPr>
        </p:nvPicPr>
        <p:blipFill>
          <a:blip r:embed="rId7"/>
          <a:stretch>
            <a:fillRect/>
          </a:stretch>
        </p:blipFill>
        <p:spPr>
          <a:xfrm>
            <a:off x="1077021" y="643467"/>
            <a:ext cx="10037957"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DF947664-ECB1-419B-86E1-38A2AD66486D}"/>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22</a:t>
            </a:fld>
            <a:endParaRPr lang="en-US" altLang="en-US">
              <a:solidFill>
                <a:srgbClr val="FFFFFF"/>
              </a:solidFill>
            </a:endParaRPr>
          </a:p>
        </p:txBody>
      </p:sp>
    </p:spTree>
    <p:extLst>
      <p:ext uri="{BB962C8B-B14F-4D97-AF65-F5344CB8AC3E}">
        <p14:creationId xmlns:p14="http://schemas.microsoft.com/office/powerpoint/2010/main" val="2131445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696BCB9C-CFEE-4941-BD00-1E57E4A2BE65}"/>
              </a:ext>
            </a:extLst>
          </p:cNvPr>
          <p:cNvPicPr>
            <a:picLocks noGrp="1" noChangeAspect="1"/>
          </p:cNvPicPr>
          <p:nvPr>
            <p:ph idx="1"/>
          </p:nvPr>
        </p:nvPicPr>
        <p:blipFill>
          <a:blip r:embed="rId7"/>
          <a:stretch>
            <a:fillRect/>
          </a:stretch>
        </p:blipFill>
        <p:spPr>
          <a:xfrm>
            <a:off x="1099527" y="643467"/>
            <a:ext cx="9992946"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23A49AC9-DD42-47C8-8D6C-4780678B0F0E}"/>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23</a:t>
            </a:fld>
            <a:endParaRPr lang="en-US" altLang="en-US">
              <a:solidFill>
                <a:srgbClr val="FFFFFF"/>
              </a:solidFill>
            </a:endParaRP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568B6F12-A99D-4383-AA92-5208A24F0EB3}"/>
                  </a:ext>
                </a:extLst>
              </p14:cNvPr>
              <p14:cNvContentPartPr/>
              <p14:nvPr/>
            </p14:nvContentPartPr>
            <p14:xfrm>
              <a:off x="8352360" y="2174760"/>
              <a:ext cx="2759400" cy="2877840"/>
            </p14:xfrm>
          </p:contentPart>
        </mc:Choice>
        <mc:Fallback>
          <p:pic>
            <p:nvPicPr>
              <p:cNvPr id="3" name="Ink 2">
                <a:extLst>
                  <a:ext uri="{FF2B5EF4-FFF2-40B4-BE49-F238E27FC236}">
                    <a16:creationId xmlns:a16="http://schemas.microsoft.com/office/drawing/2014/main" id="{568B6F12-A99D-4383-AA92-5208A24F0EB3}"/>
                  </a:ext>
                </a:extLst>
              </p:cNvPr>
              <p:cNvPicPr/>
              <p:nvPr/>
            </p:nvPicPr>
            <p:blipFill>
              <a:blip r:embed="rId9"/>
              <a:stretch>
                <a:fillRect/>
              </a:stretch>
            </p:blipFill>
            <p:spPr>
              <a:xfrm>
                <a:off x="8343000" y="2165400"/>
                <a:ext cx="2778120" cy="2896560"/>
              </a:xfrm>
              <a:prstGeom prst="rect">
                <a:avLst/>
              </a:prstGeom>
            </p:spPr>
          </p:pic>
        </mc:Fallback>
      </mc:AlternateContent>
    </p:spTree>
    <p:extLst>
      <p:ext uri="{BB962C8B-B14F-4D97-AF65-F5344CB8AC3E}">
        <p14:creationId xmlns:p14="http://schemas.microsoft.com/office/powerpoint/2010/main" val="3334632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36A0611A-67A3-44CB-90B7-8BF74F36448F}"/>
              </a:ext>
            </a:extLst>
          </p:cNvPr>
          <p:cNvPicPr>
            <a:picLocks noGrp="1" noChangeAspect="1"/>
          </p:cNvPicPr>
          <p:nvPr>
            <p:ph idx="1"/>
          </p:nvPr>
        </p:nvPicPr>
        <p:blipFill>
          <a:blip r:embed="rId7"/>
          <a:stretch>
            <a:fillRect/>
          </a:stretch>
        </p:blipFill>
        <p:spPr>
          <a:xfrm>
            <a:off x="3059996" y="912113"/>
            <a:ext cx="5779204" cy="5302420"/>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1DA4A606-B019-4587-BE8C-2AD9E1D27E8A}"/>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24</a:t>
            </a:fld>
            <a:endParaRPr lang="en-US" altLang="en-US">
              <a:solidFill>
                <a:srgbClr val="FFFFFF"/>
              </a:solidFill>
            </a:endParaRPr>
          </a:p>
        </p:txBody>
      </p:sp>
      <p:sp>
        <p:nvSpPr>
          <p:cNvPr id="2" name="TextBox 1">
            <a:extLst>
              <a:ext uri="{FF2B5EF4-FFF2-40B4-BE49-F238E27FC236}">
                <a16:creationId xmlns:a16="http://schemas.microsoft.com/office/drawing/2014/main" id="{80331423-29AD-48CF-B293-CEF1FCD804B8}"/>
              </a:ext>
            </a:extLst>
          </p:cNvPr>
          <p:cNvSpPr txBox="1"/>
          <p:nvPr/>
        </p:nvSpPr>
        <p:spPr>
          <a:xfrm>
            <a:off x="821335" y="1160531"/>
            <a:ext cx="1894339" cy="954107"/>
          </a:xfrm>
          <a:prstGeom prst="rect">
            <a:avLst/>
          </a:prstGeom>
          <a:noFill/>
        </p:spPr>
        <p:txBody>
          <a:bodyPr wrap="square" rtlCol="0">
            <a:spAutoFit/>
          </a:bodyPr>
          <a:lstStyle/>
          <a:p>
            <a:r>
              <a:rPr lang="en-US" sz="2800" dirty="0">
                <a:solidFill>
                  <a:schemeClr val="bg1"/>
                </a:solidFill>
              </a:rPr>
              <a:t>Wealth of a Nation</a:t>
            </a: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9B0B1E22-672D-464A-B078-1EB1A860DFAC}"/>
                  </a:ext>
                </a:extLst>
              </p14:cNvPr>
              <p14:cNvContentPartPr/>
              <p14:nvPr/>
            </p14:nvContentPartPr>
            <p14:xfrm>
              <a:off x="3656880" y="2046960"/>
              <a:ext cx="6023880" cy="1361520"/>
            </p14:xfrm>
          </p:contentPart>
        </mc:Choice>
        <mc:Fallback>
          <p:pic>
            <p:nvPicPr>
              <p:cNvPr id="3" name="Ink 2">
                <a:extLst>
                  <a:ext uri="{FF2B5EF4-FFF2-40B4-BE49-F238E27FC236}">
                    <a16:creationId xmlns:a16="http://schemas.microsoft.com/office/drawing/2014/main" id="{9B0B1E22-672D-464A-B078-1EB1A860DFAC}"/>
                  </a:ext>
                </a:extLst>
              </p:cNvPr>
              <p:cNvPicPr/>
              <p:nvPr/>
            </p:nvPicPr>
            <p:blipFill>
              <a:blip r:embed="rId9"/>
              <a:stretch>
                <a:fillRect/>
              </a:stretch>
            </p:blipFill>
            <p:spPr>
              <a:xfrm>
                <a:off x="3647520" y="2037600"/>
                <a:ext cx="6042600" cy="1380240"/>
              </a:xfrm>
              <a:prstGeom prst="rect">
                <a:avLst/>
              </a:prstGeom>
            </p:spPr>
          </p:pic>
        </mc:Fallback>
      </mc:AlternateContent>
    </p:spTree>
    <p:extLst>
      <p:ext uri="{BB962C8B-B14F-4D97-AF65-F5344CB8AC3E}">
        <p14:creationId xmlns:p14="http://schemas.microsoft.com/office/powerpoint/2010/main" val="2995467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AD32D91F-6897-4706-8AE2-0C176DC1A139}"/>
              </a:ext>
            </a:extLst>
          </p:cNvPr>
          <p:cNvPicPr>
            <a:picLocks noGrp="1" noChangeAspect="1"/>
          </p:cNvPicPr>
          <p:nvPr>
            <p:ph idx="1"/>
          </p:nvPr>
        </p:nvPicPr>
        <p:blipFill>
          <a:blip r:embed="rId7"/>
          <a:stretch>
            <a:fillRect/>
          </a:stretch>
        </p:blipFill>
        <p:spPr>
          <a:xfrm>
            <a:off x="3351430" y="643467"/>
            <a:ext cx="5489138" cy="557106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54803BAC-0F4E-4F6C-9BBA-5E1CAFB41788}"/>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25</a:t>
            </a:fld>
            <a:endParaRPr lang="en-US" altLang="en-US">
              <a:solidFill>
                <a:srgbClr val="FFFFFF"/>
              </a:solidFill>
            </a:endParaRPr>
          </a:p>
        </p:txBody>
      </p:sp>
      <p:sp>
        <p:nvSpPr>
          <p:cNvPr id="13" name="TextBox 12">
            <a:extLst>
              <a:ext uri="{FF2B5EF4-FFF2-40B4-BE49-F238E27FC236}">
                <a16:creationId xmlns:a16="http://schemas.microsoft.com/office/drawing/2014/main" id="{FD180E5C-0299-4AEF-B2DE-42131CA3C7A3}"/>
              </a:ext>
            </a:extLst>
          </p:cNvPr>
          <p:cNvSpPr txBox="1"/>
          <p:nvPr/>
        </p:nvSpPr>
        <p:spPr>
          <a:xfrm>
            <a:off x="821335" y="1160531"/>
            <a:ext cx="1894339" cy="954107"/>
          </a:xfrm>
          <a:prstGeom prst="rect">
            <a:avLst/>
          </a:prstGeom>
          <a:noFill/>
        </p:spPr>
        <p:txBody>
          <a:bodyPr wrap="square" rtlCol="0">
            <a:spAutoFit/>
          </a:bodyPr>
          <a:lstStyle/>
          <a:p>
            <a:r>
              <a:rPr lang="en-US" sz="2800" dirty="0">
                <a:solidFill>
                  <a:schemeClr val="bg1"/>
                </a:solidFill>
              </a:rPr>
              <a:t>Wealth of a Nation</a:t>
            </a: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1E32ABD7-924A-4A89-ABF9-B2A3FEDA76D1}"/>
                  </a:ext>
                </a:extLst>
              </p14:cNvPr>
              <p14:cNvContentPartPr/>
              <p14:nvPr/>
            </p14:nvContentPartPr>
            <p14:xfrm>
              <a:off x="7926120" y="1897560"/>
              <a:ext cx="214200" cy="94320"/>
            </p14:xfrm>
          </p:contentPart>
        </mc:Choice>
        <mc:Fallback>
          <p:pic>
            <p:nvPicPr>
              <p:cNvPr id="2" name="Ink 1">
                <a:extLst>
                  <a:ext uri="{FF2B5EF4-FFF2-40B4-BE49-F238E27FC236}">
                    <a16:creationId xmlns:a16="http://schemas.microsoft.com/office/drawing/2014/main" id="{1E32ABD7-924A-4A89-ABF9-B2A3FEDA76D1}"/>
                  </a:ext>
                </a:extLst>
              </p:cNvPr>
              <p:cNvPicPr/>
              <p:nvPr/>
            </p:nvPicPr>
            <p:blipFill>
              <a:blip r:embed="rId9"/>
              <a:stretch>
                <a:fillRect/>
              </a:stretch>
            </p:blipFill>
            <p:spPr>
              <a:xfrm>
                <a:off x="7916760" y="1888200"/>
                <a:ext cx="232920" cy="113040"/>
              </a:xfrm>
              <a:prstGeom prst="rect">
                <a:avLst/>
              </a:prstGeom>
            </p:spPr>
          </p:pic>
        </mc:Fallback>
      </mc:AlternateContent>
    </p:spTree>
    <p:extLst>
      <p:ext uri="{BB962C8B-B14F-4D97-AF65-F5344CB8AC3E}">
        <p14:creationId xmlns:p14="http://schemas.microsoft.com/office/powerpoint/2010/main" val="281723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8A6E799A-2405-4DF3-92A4-40FEE4374616}"/>
              </a:ext>
            </a:extLst>
          </p:cNvPr>
          <p:cNvPicPr>
            <a:picLocks noGrp="1" noChangeAspect="1"/>
          </p:cNvPicPr>
          <p:nvPr>
            <p:ph idx="1"/>
          </p:nvPr>
        </p:nvPicPr>
        <p:blipFill>
          <a:blip r:embed="rId7"/>
          <a:stretch>
            <a:fillRect/>
          </a:stretch>
        </p:blipFill>
        <p:spPr>
          <a:xfrm>
            <a:off x="3463672" y="643467"/>
            <a:ext cx="5264657" cy="557106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19CFAAB5-DDB5-4FAF-ABC6-C452966C187E}"/>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26</a:t>
            </a:fld>
            <a:endParaRPr lang="en-US" altLang="en-US">
              <a:solidFill>
                <a:srgbClr val="FFFFFF"/>
              </a:solidFill>
            </a:endParaRPr>
          </a:p>
        </p:txBody>
      </p:sp>
      <p:sp>
        <p:nvSpPr>
          <p:cNvPr id="13" name="TextBox 12">
            <a:extLst>
              <a:ext uri="{FF2B5EF4-FFF2-40B4-BE49-F238E27FC236}">
                <a16:creationId xmlns:a16="http://schemas.microsoft.com/office/drawing/2014/main" id="{7E95A904-B5E3-4967-90F1-B49EA4DF5A24}"/>
              </a:ext>
            </a:extLst>
          </p:cNvPr>
          <p:cNvSpPr txBox="1"/>
          <p:nvPr/>
        </p:nvSpPr>
        <p:spPr>
          <a:xfrm>
            <a:off x="821335" y="1160531"/>
            <a:ext cx="1894339" cy="954107"/>
          </a:xfrm>
          <a:prstGeom prst="rect">
            <a:avLst/>
          </a:prstGeom>
          <a:noFill/>
        </p:spPr>
        <p:txBody>
          <a:bodyPr wrap="square" rtlCol="0">
            <a:spAutoFit/>
          </a:bodyPr>
          <a:lstStyle/>
          <a:p>
            <a:r>
              <a:rPr lang="en-US" sz="2800" dirty="0">
                <a:solidFill>
                  <a:schemeClr val="bg1"/>
                </a:solidFill>
              </a:rPr>
              <a:t>Wealth of a Nation</a:t>
            </a: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F8BEA589-21B6-4A81-9B5E-38EE5E9950A6}"/>
                  </a:ext>
                </a:extLst>
              </p14:cNvPr>
              <p14:cNvContentPartPr/>
              <p14:nvPr/>
            </p14:nvContentPartPr>
            <p14:xfrm>
              <a:off x="8307360" y="2291400"/>
              <a:ext cx="1343880" cy="840960"/>
            </p14:xfrm>
          </p:contentPart>
        </mc:Choice>
        <mc:Fallback>
          <p:pic>
            <p:nvPicPr>
              <p:cNvPr id="2" name="Ink 1">
                <a:extLst>
                  <a:ext uri="{FF2B5EF4-FFF2-40B4-BE49-F238E27FC236}">
                    <a16:creationId xmlns:a16="http://schemas.microsoft.com/office/drawing/2014/main" id="{F8BEA589-21B6-4A81-9B5E-38EE5E9950A6}"/>
                  </a:ext>
                </a:extLst>
              </p:cNvPr>
              <p:cNvPicPr/>
              <p:nvPr/>
            </p:nvPicPr>
            <p:blipFill>
              <a:blip r:embed="rId9"/>
              <a:stretch>
                <a:fillRect/>
              </a:stretch>
            </p:blipFill>
            <p:spPr>
              <a:xfrm>
                <a:off x="8298000" y="2282040"/>
                <a:ext cx="1362600" cy="859680"/>
              </a:xfrm>
              <a:prstGeom prst="rect">
                <a:avLst/>
              </a:prstGeom>
            </p:spPr>
          </p:pic>
        </mc:Fallback>
      </mc:AlternateContent>
    </p:spTree>
    <p:extLst>
      <p:ext uri="{BB962C8B-B14F-4D97-AF65-F5344CB8AC3E}">
        <p14:creationId xmlns:p14="http://schemas.microsoft.com/office/powerpoint/2010/main" val="1881169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F6D20878-EFAE-4954-9115-9CBD24801C2A}"/>
              </a:ext>
            </a:extLst>
          </p:cNvPr>
          <p:cNvPicPr>
            <a:picLocks noGrp="1" noChangeAspect="1"/>
          </p:cNvPicPr>
          <p:nvPr>
            <p:ph idx="1"/>
          </p:nvPr>
        </p:nvPicPr>
        <p:blipFill>
          <a:blip r:embed="rId7"/>
          <a:stretch>
            <a:fillRect/>
          </a:stretch>
        </p:blipFill>
        <p:spPr>
          <a:xfrm>
            <a:off x="2688688" y="643467"/>
            <a:ext cx="8284112" cy="557106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25719E67-70C3-4B00-904E-C38ED916255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27</a:t>
            </a:fld>
            <a:endParaRPr lang="en-US" altLang="en-US">
              <a:solidFill>
                <a:srgbClr val="FFFFFF"/>
              </a:solidFill>
            </a:endParaRPr>
          </a:p>
        </p:txBody>
      </p:sp>
      <p:sp>
        <p:nvSpPr>
          <p:cNvPr id="13" name="TextBox 12">
            <a:extLst>
              <a:ext uri="{FF2B5EF4-FFF2-40B4-BE49-F238E27FC236}">
                <a16:creationId xmlns:a16="http://schemas.microsoft.com/office/drawing/2014/main" id="{D6E63AAF-638F-4161-A6BF-119AC4AA8323}"/>
              </a:ext>
            </a:extLst>
          </p:cNvPr>
          <p:cNvSpPr txBox="1"/>
          <p:nvPr/>
        </p:nvSpPr>
        <p:spPr>
          <a:xfrm>
            <a:off x="821335" y="1160531"/>
            <a:ext cx="1894339" cy="954107"/>
          </a:xfrm>
          <a:prstGeom prst="rect">
            <a:avLst/>
          </a:prstGeom>
          <a:noFill/>
        </p:spPr>
        <p:txBody>
          <a:bodyPr wrap="square" rtlCol="0">
            <a:spAutoFit/>
          </a:bodyPr>
          <a:lstStyle/>
          <a:p>
            <a:r>
              <a:rPr lang="en-US" sz="2800" dirty="0">
                <a:solidFill>
                  <a:schemeClr val="bg1"/>
                </a:solidFill>
              </a:rPr>
              <a:t>Wealth of a Nation</a:t>
            </a: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717BB23B-66E9-4FB6-94B4-323AE6A32634}"/>
                  </a:ext>
                </a:extLst>
              </p14:cNvPr>
              <p14:cNvContentPartPr/>
              <p14:nvPr/>
            </p14:nvContentPartPr>
            <p14:xfrm>
              <a:off x="1500480" y="2499840"/>
              <a:ext cx="1245600" cy="2159640"/>
            </p14:xfrm>
          </p:contentPart>
        </mc:Choice>
        <mc:Fallback>
          <p:pic>
            <p:nvPicPr>
              <p:cNvPr id="2" name="Ink 1">
                <a:extLst>
                  <a:ext uri="{FF2B5EF4-FFF2-40B4-BE49-F238E27FC236}">
                    <a16:creationId xmlns:a16="http://schemas.microsoft.com/office/drawing/2014/main" id="{717BB23B-66E9-4FB6-94B4-323AE6A32634}"/>
                  </a:ext>
                </a:extLst>
              </p:cNvPr>
              <p:cNvPicPr/>
              <p:nvPr/>
            </p:nvPicPr>
            <p:blipFill>
              <a:blip r:embed="rId9"/>
              <a:stretch>
                <a:fillRect/>
              </a:stretch>
            </p:blipFill>
            <p:spPr>
              <a:xfrm>
                <a:off x="1491120" y="2490480"/>
                <a:ext cx="1264320" cy="2178360"/>
              </a:xfrm>
              <a:prstGeom prst="rect">
                <a:avLst/>
              </a:prstGeom>
            </p:spPr>
          </p:pic>
        </mc:Fallback>
      </mc:AlternateContent>
    </p:spTree>
    <p:extLst>
      <p:ext uri="{BB962C8B-B14F-4D97-AF65-F5344CB8AC3E}">
        <p14:creationId xmlns:p14="http://schemas.microsoft.com/office/powerpoint/2010/main" val="3217716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Rectangle 136">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43"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5298" name="Title 1">
            <a:extLst>
              <a:ext uri="{FF2B5EF4-FFF2-40B4-BE49-F238E27FC236}">
                <a16:creationId xmlns:a16="http://schemas.microsoft.com/office/drawing/2014/main" id="{1D8933DA-49B5-4B4E-866B-7585EEC14EF6}"/>
              </a:ext>
            </a:extLst>
          </p:cNvPr>
          <p:cNvSpPr>
            <a:spLocks noGrp="1"/>
          </p:cNvSpPr>
          <p:nvPr>
            <p:ph type="title"/>
          </p:nvPr>
        </p:nvSpPr>
        <p:spPr>
          <a:xfrm>
            <a:off x="806195" y="804672"/>
            <a:ext cx="3521359" cy="5248656"/>
          </a:xfrm>
        </p:spPr>
        <p:txBody>
          <a:bodyPr anchor="ctr">
            <a:normAutofit/>
          </a:bodyPr>
          <a:lstStyle/>
          <a:p>
            <a:pPr algn="ctr">
              <a:defRPr/>
            </a:pPr>
            <a:r>
              <a:rPr lang="en-IN" altLang="en-US">
                <a:cs typeface="Times New Roman" panose="02020603050405020304" pitchFamily="18" charset="0"/>
              </a:rPr>
              <a:t>Licensing of an IP</a:t>
            </a:r>
          </a:p>
        </p:txBody>
      </p:sp>
      <p:sp>
        <p:nvSpPr>
          <p:cNvPr id="22531" name="Content Placeholder 2">
            <a:extLst>
              <a:ext uri="{FF2B5EF4-FFF2-40B4-BE49-F238E27FC236}">
                <a16:creationId xmlns:a16="http://schemas.microsoft.com/office/drawing/2014/main" id="{2A7315D7-3324-4C95-AF7C-FDA96CFB645F}"/>
              </a:ext>
            </a:extLst>
          </p:cNvPr>
          <p:cNvSpPr>
            <a:spLocks noGrp="1"/>
          </p:cNvSpPr>
          <p:nvPr>
            <p:ph idx="1"/>
          </p:nvPr>
        </p:nvSpPr>
        <p:spPr>
          <a:xfrm>
            <a:off x="4975861" y="804671"/>
            <a:ext cx="6399930" cy="5248657"/>
          </a:xfrm>
        </p:spPr>
        <p:txBody>
          <a:bodyPr anchor="ctr">
            <a:normAutofit/>
          </a:bodyPr>
          <a:lstStyle/>
          <a:p>
            <a:r>
              <a:rPr lang="en-IN" altLang="en-US" dirty="0"/>
              <a:t>Licence is a permission that an IP owner grant to another person to use the IP on agreed terms and conditions, while he continues to retain ownership of the IP</a:t>
            </a:r>
          </a:p>
          <a:p>
            <a:r>
              <a:rPr lang="en-IN" altLang="en-US" dirty="0"/>
              <a:t>Licensing creates an income source</a:t>
            </a:r>
          </a:p>
          <a:p>
            <a:r>
              <a:rPr lang="en-IN" altLang="en-US" dirty="0"/>
              <a:t>It establishes a legal framework for transfer of technology to a wider group of researchers and engineers</a:t>
            </a:r>
          </a:p>
          <a:p>
            <a:r>
              <a:rPr lang="en-IN" altLang="en-US" dirty="0"/>
              <a:t>Creates market presence for the technology or trademark</a:t>
            </a:r>
          </a:p>
        </p:txBody>
      </p:sp>
      <p:sp>
        <p:nvSpPr>
          <p:cNvPr id="22532" name="Slide Number Placeholder 4">
            <a:extLst>
              <a:ext uri="{FF2B5EF4-FFF2-40B4-BE49-F238E27FC236}">
                <a16:creationId xmlns:a16="http://schemas.microsoft.com/office/drawing/2014/main" id="{09BD22B9-CC40-4A4E-87D1-92B873E9FFFB}"/>
              </a:ext>
            </a:extLst>
          </p:cNvPr>
          <p:cNvSpPr>
            <a:spLocks noGrp="1"/>
          </p:cNvSpPr>
          <p:nvPr>
            <p:ph type="sldNum" sz="quarter" idx="12"/>
          </p:nvPr>
        </p:nvSpPr>
        <p:spPr bwMode="auto">
          <a:xfrm>
            <a:off x="11082612" y="6400005"/>
            <a:ext cx="633127" cy="30175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 anchorCtr="0" compatLnSpc="1">
            <a:prstTxWarp prst="textNoShape">
              <a:avLst/>
            </a:prstTxWarp>
            <a:norm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r">
              <a:spcBef>
                <a:spcPct val="0"/>
              </a:spcBef>
              <a:spcAft>
                <a:spcPts val="600"/>
              </a:spcAft>
              <a:buClrTx/>
              <a:buSzTx/>
              <a:buFontTx/>
              <a:buNone/>
            </a:pPr>
            <a:fld id="{E87E5669-EB16-4358-836E-7CDE991044BF}" type="slidenum">
              <a:rPr lang="en-US" altLang="en-US" sz="1100">
                <a:solidFill>
                  <a:schemeClr val="accent1"/>
                </a:solidFill>
                <a:latin typeface="Times New Roman" panose="02020603050405020304" pitchFamily="18" charset="0"/>
              </a:rPr>
              <a:pPr algn="r">
                <a:spcBef>
                  <a:spcPct val="0"/>
                </a:spcBef>
                <a:spcAft>
                  <a:spcPts val="600"/>
                </a:spcAft>
                <a:buClrTx/>
                <a:buSzTx/>
                <a:buFontTx/>
                <a:buNone/>
              </a:pPr>
              <a:t>28</a:t>
            </a:fld>
            <a:endParaRPr lang="en-US" altLang="en-US" sz="1100">
              <a:solidFill>
                <a:schemeClr val="accent1"/>
              </a:solidFill>
              <a:latin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2604273-C174-4221-B84D-F614412162A7}"/>
                  </a:ext>
                </a:extLst>
              </p14:cNvPr>
              <p14:cNvContentPartPr/>
              <p14:nvPr/>
            </p14:nvContentPartPr>
            <p14:xfrm>
              <a:off x="5868720" y="1969920"/>
              <a:ext cx="4364640" cy="712440"/>
            </p14:xfrm>
          </p:contentPart>
        </mc:Choice>
        <mc:Fallback>
          <p:pic>
            <p:nvPicPr>
              <p:cNvPr id="3" name="Ink 2">
                <a:extLst>
                  <a:ext uri="{FF2B5EF4-FFF2-40B4-BE49-F238E27FC236}">
                    <a16:creationId xmlns:a16="http://schemas.microsoft.com/office/drawing/2014/main" id="{42604273-C174-4221-B84D-F614412162A7}"/>
                  </a:ext>
                </a:extLst>
              </p:cNvPr>
              <p:cNvPicPr/>
              <p:nvPr/>
            </p:nvPicPr>
            <p:blipFill>
              <a:blip r:embed="rId5"/>
              <a:stretch>
                <a:fillRect/>
              </a:stretch>
            </p:blipFill>
            <p:spPr>
              <a:xfrm>
                <a:off x="5859360" y="1960560"/>
                <a:ext cx="4383360" cy="7311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9" name="Rectangle 138">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45"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6322" name="Title 1">
            <a:extLst>
              <a:ext uri="{FF2B5EF4-FFF2-40B4-BE49-F238E27FC236}">
                <a16:creationId xmlns:a16="http://schemas.microsoft.com/office/drawing/2014/main" id="{7C36E527-AA9F-4577-B486-DB8B181C1239}"/>
              </a:ext>
            </a:extLst>
          </p:cNvPr>
          <p:cNvSpPr>
            <a:spLocks noGrp="1"/>
          </p:cNvSpPr>
          <p:nvPr>
            <p:ph type="title"/>
          </p:nvPr>
        </p:nvSpPr>
        <p:spPr>
          <a:xfrm>
            <a:off x="806195" y="804672"/>
            <a:ext cx="3521359" cy="5248656"/>
          </a:xfrm>
        </p:spPr>
        <p:txBody>
          <a:bodyPr anchor="ctr">
            <a:normAutofit/>
          </a:bodyPr>
          <a:lstStyle/>
          <a:p>
            <a:pPr algn="ctr">
              <a:defRPr/>
            </a:pPr>
            <a:r>
              <a:rPr lang="en-US" altLang="zh-TW" dirty="0">
                <a:cs typeface="Times New Roman" panose="02020603050405020304" pitchFamily="18" charset="0"/>
              </a:rPr>
              <a:t>Software Piracy</a:t>
            </a:r>
            <a:endParaRPr lang="en-US" altLang="en-US" dirty="0">
              <a:ea typeface="Microsoft JhengHei" panose="020B0604030504040204" pitchFamily="34" charset="-120"/>
              <a:cs typeface="Times New Roman" panose="02020603050405020304" pitchFamily="18" charset="0"/>
            </a:endParaRPr>
          </a:p>
        </p:txBody>
      </p:sp>
      <p:sp>
        <p:nvSpPr>
          <p:cNvPr id="23555" name="Content Placeholder 2">
            <a:extLst>
              <a:ext uri="{FF2B5EF4-FFF2-40B4-BE49-F238E27FC236}">
                <a16:creationId xmlns:a16="http://schemas.microsoft.com/office/drawing/2014/main" id="{124AE968-D144-40B4-A221-5BBCCF7C4867}"/>
              </a:ext>
            </a:extLst>
          </p:cNvPr>
          <p:cNvSpPr>
            <a:spLocks noGrp="1"/>
          </p:cNvSpPr>
          <p:nvPr>
            <p:ph idx="1"/>
          </p:nvPr>
        </p:nvSpPr>
        <p:spPr>
          <a:xfrm>
            <a:off x="4975861" y="804671"/>
            <a:ext cx="6399930" cy="5248657"/>
          </a:xfrm>
        </p:spPr>
        <p:txBody>
          <a:bodyPr anchor="ctr">
            <a:normAutofit/>
          </a:bodyPr>
          <a:lstStyle/>
          <a:p>
            <a:r>
              <a:rPr lang="en-US" altLang="zh-TW" dirty="0"/>
              <a:t>Software piracy is the unauthorized and illegal duplication of copyrighted software.</a:t>
            </a:r>
          </a:p>
          <a:p>
            <a:r>
              <a:rPr lang="en-US" altLang="zh-TW" dirty="0"/>
              <a:t>Covers in Sri Lanka Intellectual Property Act, No. 36 of2003</a:t>
            </a:r>
          </a:p>
          <a:p>
            <a:r>
              <a:rPr lang="en-US" altLang="zh-TW" dirty="0"/>
              <a:t>In general, you do not have the right to copy, loan, rent, or in any way distribute the software, unless otherwise specified in the license.</a:t>
            </a:r>
          </a:p>
          <a:p>
            <a:r>
              <a:rPr lang="en-US" dirty="0"/>
              <a:t>The commercial value of pirated software is $19 billion in North America and Western Europe and has reached $27.3 billion in the rest of the world. </a:t>
            </a:r>
          </a:p>
          <a:p>
            <a:r>
              <a:rPr lang="en-US" dirty="0"/>
              <a:t>According to the </a:t>
            </a:r>
            <a:r>
              <a:rPr lang="en-US" dirty="0">
                <a:hlinkClick r:id="rId4">
                  <a:extLst>
                    <a:ext uri="{A12FA001-AC4F-418D-AE19-62706E023703}">
                      <ahyp:hlinkClr xmlns:ahyp="http://schemas.microsoft.com/office/drawing/2018/hyperlinkcolor" val="tx"/>
                    </a:ext>
                  </a:extLst>
                </a:hlinkClick>
              </a:rPr>
              <a:t>2018 Global Software Survey</a:t>
            </a:r>
            <a:r>
              <a:rPr lang="en-US" dirty="0"/>
              <a:t>, 37% of software installed on personal computers is unlicensed software</a:t>
            </a:r>
            <a:endParaRPr lang="en-US" altLang="en-US" dirty="0">
              <a:ea typeface="Microsoft JhengHei" panose="020B0604030504040204" pitchFamily="34" charset="-120"/>
            </a:endParaRPr>
          </a:p>
        </p:txBody>
      </p:sp>
      <p:sp>
        <p:nvSpPr>
          <p:cNvPr id="56324" name="Slide Number Placeholder 1">
            <a:extLst>
              <a:ext uri="{FF2B5EF4-FFF2-40B4-BE49-F238E27FC236}">
                <a16:creationId xmlns:a16="http://schemas.microsoft.com/office/drawing/2014/main" id="{02BDA81A-A7E2-42E2-82B2-4E8A47176857}"/>
              </a:ext>
            </a:extLst>
          </p:cNvPr>
          <p:cNvSpPr>
            <a:spLocks noGrp="1"/>
          </p:cNvSpPr>
          <p:nvPr>
            <p:ph type="sldNum" sz="quarter" idx="12"/>
          </p:nvPr>
        </p:nvSpPr>
        <p:spPr>
          <a:xfrm>
            <a:off x="11082612" y="6400005"/>
            <a:ext cx="633127" cy="30175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 anchorCtr="0" compatLnSpc="1">
            <a:prstTxWarp prst="textNoShape">
              <a:avLst/>
            </a:prstTxWarp>
            <a:norm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r">
              <a:spcBef>
                <a:spcPct val="0"/>
              </a:spcBef>
              <a:spcAft>
                <a:spcPts val="600"/>
              </a:spcAft>
              <a:buClrTx/>
              <a:buFontTx/>
              <a:buNone/>
              <a:defRPr/>
            </a:pPr>
            <a:fld id="{6C0F5959-057B-4E17-9113-28C1FBDCCD2C}" type="slidenum">
              <a:rPr lang="en-US" altLang="en-US" sz="1100">
                <a:solidFill>
                  <a:schemeClr val="accent1"/>
                </a:solidFill>
                <a:latin typeface="Times New Roman" panose="02020603050405020304" pitchFamily="18" charset="0"/>
              </a:rPr>
              <a:pPr algn="r">
                <a:spcBef>
                  <a:spcPct val="0"/>
                </a:spcBef>
                <a:spcAft>
                  <a:spcPts val="600"/>
                </a:spcAft>
                <a:buClrTx/>
                <a:buFontTx/>
                <a:buNone/>
                <a:defRPr/>
              </a:pPr>
              <a:t>29</a:t>
            </a:fld>
            <a:endParaRPr lang="en-US" altLang="en-US" sz="1100">
              <a:solidFill>
                <a:schemeClr val="accent1"/>
              </a:solidFill>
              <a:latin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A06D5AEC-564D-456E-AE62-D2BC848B0512}"/>
                  </a:ext>
                </a:extLst>
              </p14:cNvPr>
              <p14:cNvContentPartPr/>
              <p14:nvPr/>
            </p14:nvContentPartPr>
            <p14:xfrm>
              <a:off x="5554080" y="4162680"/>
              <a:ext cx="2545560" cy="1356840"/>
            </p14:xfrm>
          </p:contentPart>
        </mc:Choice>
        <mc:Fallback>
          <p:pic>
            <p:nvPicPr>
              <p:cNvPr id="3" name="Ink 2">
                <a:extLst>
                  <a:ext uri="{FF2B5EF4-FFF2-40B4-BE49-F238E27FC236}">
                    <a16:creationId xmlns:a16="http://schemas.microsoft.com/office/drawing/2014/main" id="{A06D5AEC-564D-456E-AE62-D2BC848B0512}"/>
                  </a:ext>
                </a:extLst>
              </p:cNvPr>
              <p:cNvPicPr/>
              <p:nvPr/>
            </p:nvPicPr>
            <p:blipFill>
              <a:blip r:embed="rId6"/>
              <a:stretch>
                <a:fillRect/>
              </a:stretch>
            </p:blipFill>
            <p:spPr>
              <a:xfrm>
                <a:off x="5544720" y="4153320"/>
                <a:ext cx="2564280" cy="1375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2" name="Picture 3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4" name="Oval 3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8" name="Picture 3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0" name="Rectangle 3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3A2CB122-5BA0-474D-BAF5-69CE799C6889}"/>
              </a:ext>
            </a:extLst>
          </p:cNvPr>
          <p:cNvPicPr>
            <a:picLocks noGrp="1" noChangeAspect="1"/>
          </p:cNvPicPr>
          <p:nvPr>
            <p:ph idx="1"/>
          </p:nvPr>
        </p:nvPicPr>
        <p:blipFill>
          <a:blip r:embed="rId7"/>
          <a:stretch>
            <a:fillRect/>
          </a:stretch>
        </p:blipFill>
        <p:spPr>
          <a:xfrm>
            <a:off x="2381956" y="643467"/>
            <a:ext cx="7428088" cy="5571066"/>
          </a:xfrm>
          <a:prstGeom prst="rect">
            <a:avLst/>
          </a:prstGeom>
        </p:spPr>
      </p:pic>
      <p:sp>
        <p:nvSpPr>
          <p:cNvPr id="44" name="Rectangle 4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B25D4D0C-DB3D-4106-9C6E-A7A42FBA0023}"/>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3</a:t>
            </a:fld>
            <a:endParaRPr lang="en-US" altLang="en-US">
              <a:solidFill>
                <a:srgbClr val="FFFFFF"/>
              </a:solidFill>
            </a:endParaRPr>
          </a:p>
        </p:txBody>
      </p:sp>
    </p:spTree>
    <p:extLst>
      <p:ext uri="{BB962C8B-B14F-4D97-AF65-F5344CB8AC3E}">
        <p14:creationId xmlns:p14="http://schemas.microsoft.com/office/powerpoint/2010/main" val="3567826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9" name="Rectangle 138">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45"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6322" name="Title 1">
            <a:extLst>
              <a:ext uri="{FF2B5EF4-FFF2-40B4-BE49-F238E27FC236}">
                <a16:creationId xmlns:a16="http://schemas.microsoft.com/office/drawing/2014/main" id="{7C36E527-AA9F-4577-B486-DB8B181C1239}"/>
              </a:ext>
            </a:extLst>
          </p:cNvPr>
          <p:cNvSpPr>
            <a:spLocks noGrp="1"/>
          </p:cNvSpPr>
          <p:nvPr>
            <p:ph type="title"/>
          </p:nvPr>
        </p:nvSpPr>
        <p:spPr>
          <a:xfrm>
            <a:off x="806195" y="804672"/>
            <a:ext cx="3521359" cy="5248656"/>
          </a:xfrm>
        </p:spPr>
        <p:txBody>
          <a:bodyPr anchor="ctr">
            <a:normAutofit/>
          </a:bodyPr>
          <a:lstStyle/>
          <a:p>
            <a:pPr algn="ctr">
              <a:defRPr/>
            </a:pPr>
            <a:r>
              <a:rPr lang="en-US" altLang="zh-TW">
                <a:cs typeface="Times New Roman" panose="02020603050405020304" pitchFamily="18" charset="0"/>
              </a:rPr>
              <a:t>Software Piracy</a:t>
            </a:r>
            <a:endParaRPr lang="en-US" altLang="en-US">
              <a:ea typeface="Microsoft JhengHei" panose="020B0604030504040204" pitchFamily="34" charset="-120"/>
              <a:cs typeface="Times New Roman" panose="02020603050405020304" pitchFamily="18" charset="0"/>
            </a:endParaRPr>
          </a:p>
        </p:txBody>
      </p:sp>
      <p:sp>
        <p:nvSpPr>
          <p:cNvPr id="23555" name="Content Placeholder 2">
            <a:extLst>
              <a:ext uri="{FF2B5EF4-FFF2-40B4-BE49-F238E27FC236}">
                <a16:creationId xmlns:a16="http://schemas.microsoft.com/office/drawing/2014/main" id="{124AE968-D144-40B4-A221-5BBCCF7C4867}"/>
              </a:ext>
            </a:extLst>
          </p:cNvPr>
          <p:cNvSpPr>
            <a:spLocks noGrp="1"/>
          </p:cNvSpPr>
          <p:nvPr>
            <p:ph idx="1"/>
          </p:nvPr>
        </p:nvSpPr>
        <p:spPr>
          <a:xfrm>
            <a:off x="4975861" y="804671"/>
            <a:ext cx="6399930" cy="5248657"/>
          </a:xfrm>
        </p:spPr>
        <p:txBody>
          <a:bodyPr anchor="ctr">
            <a:normAutofit/>
          </a:bodyPr>
          <a:lstStyle/>
          <a:p>
            <a:r>
              <a:rPr lang="en-US" altLang="en-US" dirty="0">
                <a:ea typeface="Microsoft JhengHei" panose="020B0604030504040204" pitchFamily="34" charset="-120"/>
              </a:rPr>
              <a:t>Five major types of software piracy could be classified:</a:t>
            </a:r>
          </a:p>
          <a:p>
            <a:pPr lvl="1"/>
            <a:r>
              <a:rPr lang="en-US" altLang="zh-TW" dirty="0"/>
              <a:t>Soft-lifting</a:t>
            </a:r>
          </a:p>
          <a:p>
            <a:pPr lvl="1"/>
            <a:r>
              <a:rPr lang="en-US" altLang="zh-TW" dirty="0"/>
              <a:t>Client-Server Overuse </a:t>
            </a:r>
          </a:p>
          <a:p>
            <a:pPr lvl="1"/>
            <a:r>
              <a:rPr lang="en-US" altLang="zh-TW" dirty="0"/>
              <a:t>Internet Piracy</a:t>
            </a:r>
          </a:p>
          <a:p>
            <a:pPr lvl="1"/>
            <a:r>
              <a:rPr lang="en-US" altLang="zh-TW" dirty="0"/>
              <a:t>Hard-Disk Loading </a:t>
            </a:r>
          </a:p>
          <a:p>
            <a:pPr lvl="1"/>
            <a:r>
              <a:rPr lang="en-US" altLang="zh-TW" dirty="0"/>
              <a:t>Software Counterfeiting</a:t>
            </a:r>
            <a:endParaRPr lang="en-US" altLang="en-US" dirty="0">
              <a:ea typeface="Microsoft JhengHei" panose="020B0604030504040204" pitchFamily="34" charset="-120"/>
            </a:endParaRPr>
          </a:p>
        </p:txBody>
      </p:sp>
      <p:sp>
        <p:nvSpPr>
          <p:cNvPr id="56324" name="Slide Number Placeholder 1">
            <a:extLst>
              <a:ext uri="{FF2B5EF4-FFF2-40B4-BE49-F238E27FC236}">
                <a16:creationId xmlns:a16="http://schemas.microsoft.com/office/drawing/2014/main" id="{02BDA81A-A7E2-42E2-82B2-4E8A47176857}"/>
              </a:ext>
            </a:extLst>
          </p:cNvPr>
          <p:cNvSpPr>
            <a:spLocks noGrp="1"/>
          </p:cNvSpPr>
          <p:nvPr>
            <p:ph type="sldNum" sz="quarter" idx="12"/>
          </p:nvPr>
        </p:nvSpPr>
        <p:spPr>
          <a:xfrm>
            <a:off x="11082612" y="6400005"/>
            <a:ext cx="633127" cy="30175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 anchorCtr="0" compatLnSpc="1">
            <a:prstTxWarp prst="textNoShape">
              <a:avLst/>
            </a:prstTxWarp>
            <a:norm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r">
              <a:spcBef>
                <a:spcPct val="0"/>
              </a:spcBef>
              <a:spcAft>
                <a:spcPts val="600"/>
              </a:spcAft>
              <a:buClrTx/>
              <a:buFontTx/>
              <a:buNone/>
              <a:defRPr/>
            </a:pPr>
            <a:fld id="{6C0F5959-057B-4E17-9113-28C1FBDCCD2C}" type="slidenum">
              <a:rPr lang="en-US" altLang="en-US" sz="1100">
                <a:solidFill>
                  <a:schemeClr val="accent1"/>
                </a:solidFill>
                <a:latin typeface="Times New Roman" panose="02020603050405020304" pitchFamily="18" charset="0"/>
              </a:rPr>
              <a:pPr algn="r">
                <a:spcBef>
                  <a:spcPct val="0"/>
                </a:spcBef>
                <a:spcAft>
                  <a:spcPts val="600"/>
                </a:spcAft>
                <a:buClrTx/>
                <a:buFontTx/>
                <a:buNone/>
                <a:defRPr/>
              </a:pPr>
              <a:t>30</a:t>
            </a:fld>
            <a:endParaRPr lang="en-US" altLang="en-US" sz="1100">
              <a:solidFill>
                <a:schemeClr val="accent1"/>
              </a:solidFill>
              <a:latin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0CEEA1B-D379-47EB-85F0-E5D6119343E0}"/>
                  </a:ext>
                </a:extLst>
              </p14:cNvPr>
              <p14:cNvContentPartPr/>
              <p14:nvPr/>
            </p14:nvContentPartPr>
            <p14:xfrm>
              <a:off x="6579000" y="1211760"/>
              <a:ext cx="927000" cy="2777400"/>
            </p14:xfrm>
          </p:contentPart>
        </mc:Choice>
        <mc:Fallback>
          <p:pic>
            <p:nvPicPr>
              <p:cNvPr id="2" name="Ink 1">
                <a:extLst>
                  <a:ext uri="{FF2B5EF4-FFF2-40B4-BE49-F238E27FC236}">
                    <a16:creationId xmlns:a16="http://schemas.microsoft.com/office/drawing/2014/main" id="{80CEEA1B-D379-47EB-85F0-E5D6119343E0}"/>
                  </a:ext>
                </a:extLst>
              </p:cNvPr>
              <p:cNvPicPr/>
              <p:nvPr/>
            </p:nvPicPr>
            <p:blipFill>
              <a:blip r:embed="rId5"/>
              <a:stretch>
                <a:fillRect/>
              </a:stretch>
            </p:blipFill>
            <p:spPr>
              <a:xfrm>
                <a:off x="6569640" y="1202400"/>
                <a:ext cx="945720" cy="2796120"/>
              </a:xfrm>
              <a:prstGeom prst="rect">
                <a:avLst/>
              </a:prstGeom>
            </p:spPr>
          </p:pic>
        </mc:Fallback>
      </mc:AlternateContent>
    </p:spTree>
    <p:extLst>
      <p:ext uri="{BB962C8B-B14F-4D97-AF65-F5344CB8AC3E}">
        <p14:creationId xmlns:p14="http://schemas.microsoft.com/office/powerpoint/2010/main" val="145157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 name="Title 1">
            <a:extLst>
              <a:ext uri="{FF2B5EF4-FFF2-40B4-BE49-F238E27FC236}">
                <a16:creationId xmlns:a16="http://schemas.microsoft.com/office/drawing/2014/main" id="{CBD49E1A-F486-45C6-ADD3-837476B03C2A}"/>
              </a:ext>
            </a:extLst>
          </p:cNvPr>
          <p:cNvSpPr txBox="1">
            <a:spLocks/>
          </p:cNvSpPr>
          <p:nvPr/>
        </p:nvSpPr>
        <p:spPr>
          <a:xfrm>
            <a:off x="806195" y="804672"/>
            <a:ext cx="3521359" cy="5248656"/>
          </a:xfrm>
          <a:prstGeom prst="rect">
            <a:avLst/>
          </a:prstGeom>
        </p:spPr>
        <p:txBody>
          <a:bodyPr vert="horz" lIns="91440" tIns="45720" rIns="91440" bIns="45720" rtlCol="0" anchor="ctr">
            <a:norm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457200">
              <a:spcAft>
                <a:spcPts val="600"/>
              </a:spcAft>
              <a:defRPr/>
            </a:pPr>
            <a:r>
              <a:rPr lang="en-US" altLang="zh-TW" b="0" i="0" kern="1200" dirty="0">
                <a:solidFill>
                  <a:schemeClr val="tx2"/>
                </a:solidFill>
                <a:latin typeface="+mj-lt"/>
                <a:ea typeface="+mj-ea"/>
                <a:cs typeface="+mj-cs"/>
              </a:rPr>
              <a:t>Fair Use </a:t>
            </a:r>
            <a:endParaRPr lang="en-US" altLang="en-US" b="0" i="0" kern="1200" dirty="0">
              <a:solidFill>
                <a:schemeClr val="tx2"/>
              </a:solidFill>
              <a:latin typeface="+mj-lt"/>
              <a:ea typeface="+mj-ea"/>
              <a:cs typeface="+mj-cs"/>
            </a:endParaRPr>
          </a:p>
        </p:txBody>
      </p:sp>
      <p:sp>
        <p:nvSpPr>
          <p:cNvPr id="6" name="Content Placeholder 2">
            <a:extLst>
              <a:ext uri="{FF2B5EF4-FFF2-40B4-BE49-F238E27FC236}">
                <a16:creationId xmlns:a16="http://schemas.microsoft.com/office/drawing/2014/main" id="{60EEC038-B638-4566-AC31-5AE4D0EEDF78}"/>
              </a:ext>
            </a:extLst>
          </p:cNvPr>
          <p:cNvSpPr txBox="1">
            <a:spLocks/>
          </p:cNvSpPr>
          <p:nvPr/>
        </p:nvSpPr>
        <p:spPr>
          <a:xfrm>
            <a:off x="4975861" y="804671"/>
            <a:ext cx="6399930" cy="5248657"/>
          </a:xfrm>
          <a:prstGeom prst="rect">
            <a:avLst/>
          </a:prstGeom>
        </p:spPr>
        <p:txBody>
          <a:bodyPr vert="horz" lIns="91440" tIns="45720" rIns="91440" bIns="45720" rtlCol="0" anchor="ctr">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defTabSz="457200"/>
            <a:r>
              <a:rPr lang="en-US" altLang="zh-TW" dirty="0"/>
              <a:t>Copyright law protects certain exclusive rights of copyright holders.</a:t>
            </a:r>
          </a:p>
          <a:p>
            <a:pPr defTabSz="457200"/>
            <a:r>
              <a:rPr lang="en-US" altLang="zh-TW" dirty="0"/>
              <a:t>However, copyright law does allow limited copying, distribution, and display of copyrighted works without the author's permission, under certain conditions known as "fair use“.</a:t>
            </a:r>
            <a:endParaRPr lang="en-US" altLang="en-US" dirty="0"/>
          </a:p>
        </p:txBody>
      </p:sp>
      <p:sp>
        <p:nvSpPr>
          <p:cNvPr id="4" name="Slide Number Placeholder 3">
            <a:extLst>
              <a:ext uri="{FF2B5EF4-FFF2-40B4-BE49-F238E27FC236}">
                <a16:creationId xmlns:a16="http://schemas.microsoft.com/office/drawing/2014/main" id="{C3DD840B-20F1-4636-AFE3-85A098F15DE2}"/>
              </a:ext>
            </a:extLst>
          </p:cNvPr>
          <p:cNvSpPr>
            <a:spLocks noGrp="1"/>
          </p:cNvSpPr>
          <p:nvPr>
            <p:ph type="sldNum" sz="quarter" idx="12"/>
          </p:nvPr>
        </p:nvSpPr>
        <p:spPr>
          <a:xfrm>
            <a:off x="11082612" y="6400005"/>
            <a:ext cx="633127" cy="301752"/>
          </a:xfrm>
        </p:spPr>
        <p:txBody>
          <a:bodyPr vert="horz" lIns="91440" tIns="45720" rIns="91440" bIns="45720" rtlCol="0" anchor="ctr">
            <a:normAutofit/>
          </a:bodyPr>
          <a:lstStyle/>
          <a:p>
            <a:pPr algn="r">
              <a:spcAft>
                <a:spcPts val="600"/>
              </a:spcAft>
              <a:defRPr/>
            </a:pPr>
            <a:fld id="{1A3AB7EE-C036-4DB4-BCAD-4CD90E1EAB54}" type="slidenum">
              <a:rPr lang="en-US" altLang="en-US" sz="1100" b="0" i="0" kern="1200">
                <a:solidFill>
                  <a:schemeClr val="accent1"/>
                </a:solidFill>
                <a:latin typeface="+mn-lt"/>
                <a:ea typeface="+mn-ea"/>
                <a:cs typeface="+mn-cs"/>
              </a:rPr>
              <a:pPr algn="r">
                <a:spcAft>
                  <a:spcPts val="600"/>
                </a:spcAft>
                <a:defRPr/>
              </a:pPr>
              <a:t>31</a:t>
            </a:fld>
            <a:endParaRPr lang="en-US" altLang="en-US" sz="1100" b="0" i="0" kern="1200">
              <a:solidFill>
                <a:schemeClr val="accent1"/>
              </a:solidFill>
              <a:latin typeface="+mn-lt"/>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68FD7A0-0485-4FE8-94BE-C45E6BF54F94}"/>
                  </a:ext>
                </a:extLst>
              </p14:cNvPr>
              <p14:cNvContentPartPr/>
              <p14:nvPr/>
            </p14:nvContentPartPr>
            <p14:xfrm>
              <a:off x="5420160" y="3313080"/>
              <a:ext cx="5178240" cy="978840"/>
            </p14:xfrm>
          </p:contentPart>
        </mc:Choice>
        <mc:Fallback>
          <p:pic>
            <p:nvPicPr>
              <p:cNvPr id="3" name="Ink 2">
                <a:extLst>
                  <a:ext uri="{FF2B5EF4-FFF2-40B4-BE49-F238E27FC236}">
                    <a16:creationId xmlns:a16="http://schemas.microsoft.com/office/drawing/2014/main" id="{768FD7A0-0485-4FE8-94BE-C45E6BF54F94}"/>
                  </a:ext>
                </a:extLst>
              </p:cNvPr>
              <p:cNvPicPr/>
              <p:nvPr/>
            </p:nvPicPr>
            <p:blipFill>
              <a:blip r:embed="rId5"/>
              <a:stretch>
                <a:fillRect/>
              </a:stretch>
            </p:blipFill>
            <p:spPr>
              <a:xfrm>
                <a:off x="5410800" y="3303720"/>
                <a:ext cx="5196960" cy="997560"/>
              </a:xfrm>
              <a:prstGeom prst="rect">
                <a:avLst/>
              </a:prstGeom>
            </p:spPr>
          </p:pic>
        </mc:Fallback>
      </mc:AlternateContent>
    </p:spTree>
    <p:extLst>
      <p:ext uri="{BB962C8B-B14F-4D97-AF65-F5344CB8AC3E}">
        <p14:creationId xmlns:p14="http://schemas.microsoft.com/office/powerpoint/2010/main" val="1138061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 name="Title 1">
            <a:extLst>
              <a:ext uri="{FF2B5EF4-FFF2-40B4-BE49-F238E27FC236}">
                <a16:creationId xmlns:a16="http://schemas.microsoft.com/office/drawing/2014/main" id="{CBD49E1A-F486-45C6-ADD3-837476B03C2A}"/>
              </a:ext>
            </a:extLst>
          </p:cNvPr>
          <p:cNvSpPr txBox="1">
            <a:spLocks/>
          </p:cNvSpPr>
          <p:nvPr/>
        </p:nvSpPr>
        <p:spPr>
          <a:xfrm>
            <a:off x="806195" y="804672"/>
            <a:ext cx="3521359" cy="5248656"/>
          </a:xfrm>
          <a:prstGeom prst="rect">
            <a:avLst/>
          </a:prstGeom>
        </p:spPr>
        <p:txBody>
          <a:bodyPr vert="horz" lIns="91440" tIns="45720" rIns="91440" bIns="45720" rtlCol="0" anchor="ctr">
            <a:norm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457200">
              <a:spcAft>
                <a:spcPts val="600"/>
              </a:spcAft>
              <a:defRPr/>
            </a:pPr>
            <a:r>
              <a:rPr lang="en-US" altLang="zh-TW" b="0" i="0" kern="1200" dirty="0">
                <a:solidFill>
                  <a:schemeClr val="tx2"/>
                </a:solidFill>
                <a:latin typeface="+mj-lt"/>
                <a:ea typeface="+mj-ea"/>
                <a:cs typeface="+mj-cs"/>
              </a:rPr>
              <a:t>Fair Use </a:t>
            </a:r>
            <a:endParaRPr lang="en-US" altLang="en-US" b="0" i="0" kern="1200" dirty="0">
              <a:solidFill>
                <a:schemeClr val="tx2"/>
              </a:solidFill>
              <a:latin typeface="+mj-lt"/>
              <a:ea typeface="+mj-ea"/>
              <a:cs typeface="+mj-cs"/>
            </a:endParaRPr>
          </a:p>
        </p:txBody>
      </p:sp>
      <p:sp>
        <p:nvSpPr>
          <p:cNvPr id="6" name="Content Placeholder 2">
            <a:extLst>
              <a:ext uri="{FF2B5EF4-FFF2-40B4-BE49-F238E27FC236}">
                <a16:creationId xmlns:a16="http://schemas.microsoft.com/office/drawing/2014/main" id="{60EEC038-B638-4566-AC31-5AE4D0EEDF78}"/>
              </a:ext>
            </a:extLst>
          </p:cNvPr>
          <p:cNvSpPr txBox="1">
            <a:spLocks/>
          </p:cNvSpPr>
          <p:nvPr/>
        </p:nvSpPr>
        <p:spPr>
          <a:xfrm>
            <a:off x="4975861" y="804671"/>
            <a:ext cx="6399930" cy="5248657"/>
          </a:xfrm>
          <a:prstGeom prst="rect">
            <a:avLst/>
          </a:prstGeom>
        </p:spPr>
        <p:txBody>
          <a:bodyPr vert="horz" lIns="91440" tIns="45720" rIns="91440" bIns="45720" rtlCol="0" anchor="ctr">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defTabSz="457200"/>
            <a:r>
              <a:rPr lang="en-US" altLang="zh-TW" dirty="0"/>
              <a:t>Here are the four standards: </a:t>
            </a:r>
          </a:p>
          <a:p>
            <a:pPr lvl="1" defTabSz="457200"/>
            <a:r>
              <a:rPr lang="en-US" altLang="zh-TW" dirty="0"/>
              <a:t>The purpose and character of the use. </a:t>
            </a:r>
          </a:p>
          <a:p>
            <a:pPr lvl="1" defTabSz="457200"/>
            <a:r>
              <a:rPr lang="en-US" altLang="zh-TW" dirty="0"/>
              <a:t>The nature of the copyrighted work. </a:t>
            </a:r>
          </a:p>
          <a:p>
            <a:pPr lvl="1" defTabSz="457200"/>
            <a:r>
              <a:rPr lang="en-US" altLang="zh-TW" dirty="0"/>
              <a:t>The amount and substantiality of the portion used in relation to the copyrighted work as a whole </a:t>
            </a:r>
          </a:p>
          <a:p>
            <a:pPr lvl="1" defTabSz="457200"/>
            <a:r>
              <a:rPr lang="en-US" altLang="zh-TW" dirty="0"/>
              <a:t>The effect of use on the potential market for or value of the work. </a:t>
            </a:r>
            <a:endParaRPr lang="en-US" altLang="en-US" dirty="0"/>
          </a:p>
        </p:txBody>
      </p:sp>
      <p:sp>
        <p:nvSpPr>
          <p:cNvPr id="4" name="Slide Number Placeholder 3">
            <a:extLst>
              <a:ext uri="{FF2B5EF4-FFF2-40B4-BE49-F238E27FC236}">
                <a16:creationId xmlns:a16="http://schemas.microsoft.com/office/drawing/2014/main" id="{C3DD840B-20F1-4636-AFE3-85A098F15DE2}"/>
              </a:ext>
            </a:extLst>
          </p:cNvPr>
          <p:cNvSpPr>
            <a:spLocks noGrp="1"/>
          </p:cNvSpPr>
          <p:nvPr>
            <p:ph type="sldNum" sz="quarter" idx="12"/>
          </p:nvPr>
        </p:nvSpPr>
        <p:spPr>
          <a:xfrm>
            <a:off x="11082612" y="6400005"/>
            <a:ext cx="633127" cy="301752"/>
          </a:xfrm>
        </p:spPr>
        <p:txBody>
          <a:bodyPr vert="horz" lIns="91440" tIns="45720" rIns="91440" bIns="45720" rtlCol="0" anchor="ctr">
            <a:normAutofit/>
          </a:bodyPr>
          <a:lstStyle/>
          <a:p>
            <a:pPr algn="r">
              <a:spcAft>
                <a:spcPts val="600"/>
              </a:spcAft>
              <a:defRPr/>
            </a:pPr>
            <a:fld id="{1A3AB7EE-C036-4DB4-BCAD-4CD90E1EAB54}" type="slidenum">
              <a:rPr lang="en-US" altLang="en-US" sz="1100" b="0" i="0" kern="1200">
                <a:solidFill>
                  <a:schemeClr val="accent1"/>
                </a:solidFill>
                <a:latin typeface="+mn-lt"/>
                <a:ea typeface="+mn-ea"/>
                <a:cs typeface="+mn-cs"/>
              </a:rPr>
              <a:pPr algn="r">
                <a:spcAft>
                  <a:spcPts val="600"/>
                </a:spcAft>
                <a:defRPr/>
              </a:pPr>
              <a:t>32</a:t>
            </a:fld>
            <a:endParaRPr lang="en-US" altLang="en-US" sz="1100" b="0" i="0" kern="1200">
              <a:solidFill>
                <a:schemeClr val="accent1"/>
              </a:solidFill>
              <a:latin typeface="+mn-lt"/>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A22FD9D-AC0D-4119-983F-0C882CB3F152}"/>
                  </a:ext>
                </a:extLst>
              </p14:cNvPr>
              <p14:cNvContentPartPr/>
              <p14:nvPr/>
            </p14:nvContentPartPr>
            <p14:xfrm>
              <a:off x="8534160" y="4521960"/>
              <a:ext cx="1793880" cy="192240"/>
            </p14:xfrm>
          </p:contentPart>
        </mc:Choice>
        <mc:Fallback>
          <p:pic>
            <p:nvPicPr>
              <p:cNvPr id="3" name="Ink 2">
                <a:extLst>
                  <a:ext uri="{FF2B5EF4-FFF2-40B4-BE49-F238E27FC236}">
                    <a16:creationId xmlns:a16="http://schemas.microsoft.com/office/drawing/2014/main" id="{7A22FD9D-AC0D-4119-983F-0C882CB3F152}"/>
                  </a:ext>
                </a:extLst>
              </p:cNvPr>
              <p:cNvPicPr/>
              <p:nvPr/>
            </p:nvPicPr>
            <p:blipFill>
              <a:blip r:embed="rId5"/>
              <a:stretch>
                <a:fillRect/>
              </a:stretch>
            </p:blipFill>
            <p:spPr>
              <a:xfrm>
                <a:off x="8524800" y="4512600"/>
                <a:ext cx="1812600" cy="210960"/>
              </a:xfrm>
              <a:prstGeom prst="rect">
                <a:avLst/>
              </a:prstGeom>
            </p:spPr>
          </p:pic>
        </mc:Fallback>
      </mc:AlternateContent>
    </p:spTree>
    <p:extLst>
      <p:ext uri="{BB962C8B-B14F-4D97-AF65-F5344CB8AC3E}">
        <p14:creationId xmlns:p14="http://schemas.microsoft.com/office/powerpoint/2010/main" val="372030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9" name="Rectangle 138">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45"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6322" name="Title 1">
            <a:extLst>
              <a:ext uri="{FF2B5EF4-FFF2-40B4-BE49-F238E27FC236}">
                <a16:creationId xmlns:a16="http://schemas.microsoft.com/office/drawing/2014/main" id="{7C36E527-AA9F-4577-B486-DB8B181C1239}"/>
              </a:ext>
            </a:extLst>
          </p:cNvPr>
          <p:cNvSpPr>
            <a:spLocks noGrp="1"/>
          </p:cNvSpPr>
          <p:nvPr>
            <p:ph type="title"/>
          </p:nvPr>
        </p:nvSpPr>
        <p:spPr>
          <a:xfrm>
            <a:off x="806195" y="804672"/>
            <a:ext cx="3521359" cy="5248656"/>
          </a:xfrm>
        </p:spPr>
        <p:txBody>
          <a:bodyPr anchor="ctr">
            <a:normAutofit/>
          </a:bodyPr>
          <a:lstStyle/>
          <a:p>
            <a:pPr algn="ctr">
              <a:defRPr/>
            </a:pPr>
            <a:r>
              <a:rPr lang="en-US" altLang="zh-TW">
                <a:cs typeface="Times New Roman" panose="02020603050405020304" pitchFamily="18" charset="0"/>
              </a:rPr>
              <a:t>Open-Source Software</a:t>
            </a:r>
            <a:endParaRPr lang="en-US" altLang="en-US">
              <a:ea typeface="Microsoft JhengHei" panose="020B0604030504040204" pitchFamily="34" charset="-120"/>
              <a:cs typeface="Times New Roman" panose="02020603050405020304" pitchFamily="18" charset="0"/>
            </a:endParaRPr>
          </a:p>
        </p:txBody>
      </p:sp>
      <p:sp>
        <p:nvSpPr>
          <p:cNvPr id="23555" name="Content Placeholder 2">
            <a:extLst>
              <a:ext uri="{FF2B5EF4-FFF2-40B4-BE49-F238E27FC236}">
                <a16:creationId xmlns:a16="http://schemas.microsoft.com/office/drawing/2014/main" id="{124AE968-D144-40B4-A221-5BBCCF7C4867}"/>
              </a:ext>
            </a:extLst>
          </p:cNvPr>
          <p:cNvSpPr>
            <a:spLocks noGrp="1"/>
          </p:cNvSpPr>
          <p:nvPr>
            <p:ph idx="1"/>
          </p:nvPr>
        </p:nvSpPr>
        <p:spPr>
          <a:xfrm>
            <a:off x="4975861" y="804671"/>
            <a:ext cx="6399930" cy="5248657"/>
          </a:xfrm>
        </p:spPr>
        <p:txBody>
          <a:bodyPr anchor="ctr">
            <a:normAutofit/>
          </a:bodyPr>
          <a:lstStyle/>
          <a:p>
            <a:r>
              <a:rPr lang="en-US" altLang="en-US" dirty="0">
                <a:ea typeface="Microsoft JhengHei" panose="020B0604030504040204" pitchFamily="34" charset="-120"/>
              </a:rPr>
              <a:t>Source code to software ought to be freely distributed</a:t>
            </a:r>
          </a:p>
          <a:p>
            <a:r>
              <a:rPr lang="en-US" altLang="en-US" dirty="0">
                <a:ea typeface="Microsoft JhengHei" panose="020B0604030504040204" pitchFamily="34" charset="-120"/>
              </a:rPr>
              <a:t>Encourage to examine and improve other’s code</a:t>
            </a:r>
          </a:p>
          <a:p>
            <a:r>
              <a:rPr lang="en-US" altLang="en-US" dirty="0">
                <a:ea typeface="Microsoft JhengHei" panose="020B0604030504040204" pitchFamily="34" charset="-120"/>
              </a:rPr>
              <a:t>New version of software appear much more frequently</a:t>
            </a:r>
          </a:p>
          <a:p>
            <a:r>
              <a:rPr lang="en-US" altLang="en-US" dirty="0">
                <a:ea typeface="Microsoft JhengHei" panose="020B0604030504040204" pitchFamily="34" charset="-120"/>
              </a:rPr>
              <a:t>Eliminate tension between obeying copyright law and helping others</a:t>
            </a:r>
          </a:p>
          <a:p>
            <a:r>
              <a:rPr lang="en-US" altLang="en-US" dirty="0">
                <a:ea typeface="Microsoft JhengHei" panose="020B0604030504040204" pitchFamily="34" charset="-120"/>
              </a:rPr>
              <a:t>Anyone can make money by providing support, those who provide best support would be rewarded</a:t>
            </a:r>
          </a:p>
          <a:p>
            <a:r>
              <a:rPr lang="en-US" altLang="en-US" dirty="0">
                <a:ea typeface="Microsoft JhengHei" panose="020B0604030504040204" pitchFamily="34" charset="-120"/>
              </a:rPr>
              <a:t>Ex: Apache web servers, Linux OS</a:t>
            </a:r>
          </a:p>
        </p:txBody>
      </p:sp>
      <p:sp>
        <p:nvSpPr>
          <p:cNvPr id="56324" name="Slide Number Placeholder 1">
            <a:extLst>
              <a:ext uri="{FF2B5EF4-FFF2-40B4-BE49-F238E27FC236}">
                <a16:creationId xmlns:a16="http://schemas.microsoft.com/office/drawing/2014/main" id="{02BDA81A-A7E2-42E2-82B2-4E8A47176857}"/>
              </a:ext>
            </a:extLst>
          </p:cNvPr>
          <p:cNvSpPr>
            <a:spLocks noGrp="1"/>
          </p:cNvSpPr>
          <p:nvPr>
            <p:ph type="sldNum" sz="quarter" idx="12"/>
          </p:nvPr>
        </p:nvSpPr>
        <p:spPr>
          <a:xfrm>
            <a:off x="11082612" y="6400005"/>
            <a:ext cx="633127" cy="30175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 anchorCtr="0" compatLnSpc="1">
            <a:prstTxWarp prst="textNoShape">
              <a:avLst/>
            </a:prstTxWarp>
            <a:norm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r">
              <a:spcBef>
                <a:spcPct val="0"/>
              </a:spcBef>
              <a:spcAft>
                <a:spcPts val="600"/>
              </a:spcAft>
              <a:buClrTx/>
              <a:buFontTx/>
              <a:buNone/>
              <a:defRPr/>
            </a:pPr>
            <a:fld id="{6C0F5959-057B-4E17-9113-28C1FBDCCD2C}" type="slidenum">
              <a:rPr lang="en-US" altLang="en-US" sz="1100">
                <a:solidFill>
                  <a:schemeClr val="accent1"/>
                </a:solidFill>
                <a:latin typeface="Times New Roman" panose="02020603050405020304" pitchFamily="18" charset="0"/>
              </a:rPr>
              <a:pPr algn="r">
                <a:spcBef>
                  <a:spcPct val="0"/>
                </a:spcBef>
                <a:spcAft>
                  <a:spcPts val="600"/>
                </a:spcAft>
                <a:buClrTx/>
                <a:buFontTx/>
                <a:buNone/>
                <a:defRPr/>
              </a:pPr>
              <a:t>33</a:t>
            </a:fld>
            <a:endParaRPr lang="en-US" altLang="en-US" sz="1100">
              <a:solidFill>
                <a:schemeClr val="accent1"/>
              </a:solidFill>
              <a:latin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391BEA9-A40A-41BA-9DE3-7A4D6A608052}"/>
                  </a:ext>
                </a:extLst>
              </p14:cNvPr>
              <p14:cNvContentPartPr/>
              <p14:nvPr/>
            </p14:nvContentPartPr>
            <p14:xfrm>
              <a:off x="1261800" y="98280"/>
              <a:ext cx="8777880" cy="414720"/>
            </p14:xfrm>
          </p:contentPart>
        </mc:Choice>
        <mc:Fallback>
          <p:pic>
            <p:nvPicPr>
              <p:cNvPr id="3" name="Ink 2">
                <a:extLst>
                  <a:ext uri="{FF2B5EF4-FFF2-40B4-BE49-F238E27FC236}">
                    <a16:creationId xmlns:a16="http://schemas.microsoft.com/office/drawing/2014/main" id="{C391BEA9-A40A-41BA-9DE3-7A4D6A608052}"/>
                  </a:ext>
                </a:extLst>
              </p:cNvPr>
              <p:cNvPicPr/>
              <p:nvPr/>
            </p:nvPicPr>
            <p:blipFill>
              <a:blip r:embed="rId5"/>
              <a:stretch>
                <a:fillRect/>
              </a:stretch>
            </p:blipFill>
            <p:spPr>
              <a:xfrm>
                <a:off x="1252440" y="88920"/>
                <a:ext cx="8796600" cy="433440"/>
              </a:xfrm>
              <a:prstGeom prst="rect">
                <a:avLst/>
              </a:prstGeom>
            </p:spPr>
          </p:pic>
        </mc:Fallback>
      </mc:AlternateContent>
    </p:spTree>
    <p:extLst>
      <p:ext uri="{BB962C8B-B14F-4D97-AF65-F5344CB8AC3E}">
        <p14:creationId xmlns:p14="http://schemas.microsoft.com/office/powerpoint/2010/main" val="109805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81"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62466" name="Title 1">
            <a:extLst>
              <a:ext uri="{FF2B5EF4-FFF2-40B4-BE49-F238E27FC236}">
                <a16:creationId xmlns:a16="http://schemas.microsoft.com/office/drawing/2014/main" id="{AC36B8F2-5998-4BDB-B419-67B68CD15B65}"/>
              </a:ext>
            </a:extLst>
          </p:cNvPr>
          <p:cNvSpPr>
            <a:spLocks noGrp="1"/>
          </p:cNvSpPr>
          <p:nvPr>
            <p:ph type="title"/>
          </p:nvPr>
        </p:nvSpPr>
        <p:spPr>
          <a:xfrm>
            <a:off x="806195" y="804672"/>
            <a:ext cx="3521359" cy="5248656"/>
          </a:xfrm>
        </p:spPr>
        <p:txBody>
          <a:bodyPr anchor="ctr">
            <a:normAutofit/>
          </a:bodyPr>
          <a:lstStyle/>
          <a:p>
            <a:pPr algn="ctr">
              <a:defRPr/>
            </a:pPr>
            <a:r>
              <a:rPr lang="en-US" altLang="en-US"/>
              <a:t>Protect your Intellectual Property</a:t>
            </a:r>
          </a:p>
        </p:txBody>
      </p:sp>
      <p:sp>
        <p:nvSpPr>
          <p:cNvPr id="3" name="Content Placeholder 2">
            <a:extLst>
              <a:ext uri="{FF2B5EF4-FFF2-40B4-BE49-F238E27FC236}">
                <a16:creationId xmlns:a16="http://schemas.microsoft.com/office/drawing/2014/main" id="{286421DB-CD01-411C-B3B7-B2EA8ECF94C2}"/>
              </a:ext>
            </a:extLst>
          </p:cNvPr>
          <p:cNvSpPr>
            <a:spLocks noGrp="1"/>
          </p:cNvSpPr>
          <p:nvPr>
            <p:ph idx="1"/>
          </p:nvPr>
        </p:nvSpPr>
        <p:spPr>
          <a:xfrm>
            <a:off x="4975861" y="804671"/>
            <a:ext cx="6399930" cy="5248657"/>
          </a:xfrm>
        </p:spPr>
        <p:txBody>
          <a:bodyPr rtlCol="0" anchor="ctr">
            <a:normAutofit/>
          </a:bodyPr>
          <a:lstStyle/>
          <a:p>
            <a:pPr marL="0" indent="0">
              <a:buNone/>
              <a:defRPr/>
            </a:pPr>
            <a:r>
              <a:rPr lang="en-US" b="1" dirty="0"/>
              <a:t>Register the Appropriate IP Protection </a:t>
            </a:r>
          </a:p>
          <a:p>
            <a:pPr marL="0" indent="0">
              <a:buNone/>
              <a:defRPr/>
            </a:pPr>
            <a:r>
              <a:rPr lang="en-US" dirty="0"/>
              <a:t>The strongest protection comes from registering your work. By doing so, you put your claim into the public view, discouraging many (but not all) people from using your work without permission.</a:t>
            </a:r>
          </a:p>
          <a:p>
            <a:pPr marL="0" indent="0">
              <a:buNone/>
              <a:defRPr/>
            </a:pPr>
            <a:r>
              <a:rPr lang="en-US" b="1" dirty="0"/>
              <a:t>Trademark registration</a:t>
            </a:r>
            <a:r>
              <a:rPr lang="en-US" dirty="0"/>
              <a:t> </a:t>
            </a:r>
          </a:p>
          <a:p>
            <a:pPr marL="91440" indent="-91440">
              <a:defRPr/>
            </a:pPr>
            <a:r>
              <a:rPr lang="en-US" dirty="0"/>
              <a:t>Fill a trademark application on its main brand and apply for registration</a:t>
            </a:r>
          </a:p>
        </p:txBody>
      </p:sp>
      <p:sp>
        <p:nvSpPr>
          <p:cNvPr id="62468" name="Slide Number Placeholder 3">
            <a:extLst>
              <a:ext uri="{FF2B5EF4-FFF2-40B4-BE49-F238E27FC236}">
                <a16:creationId xmlns:a16="http://schemas.microsoft.com/office/drawing/2014/main" id="{87530584-645B-441D-9023-8FCEB0FE477D}"/>
              </a:ext>
            </a:extLst>
          </p:cNvPr>
          <p:cNvSpPr>
            <a:spLocks noGrp="1"/>
          </p:cNvSpPr>
          <p:nvPr>
            <p:ph type="sldNum" sz="quarter" idx="12"/>
          </p:nvPr>
        </p:nvSpPr>
        <p:spPr>
          <a:xfrm>
            <a:off x="11082612" y="6400005"/>
            <a:ext cx="633127" cy="30175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 anchorCtr="0" compatLnSpc="1">
            <a:prstTxWarp prst="textNoShape">
              <a:avLst/>
            </a:prstTxWarp>
            <a:norm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r">
              <a:spcBef>
                <a:spcPct val="0"/>
              </a:spcBef>
              <a:spcAft>
                <a:spcPts val="600"/>
              </a:spcAft>
              <a:buClrTx/>
              <a:buFontTx/>
              <a:buNone/>
              <a:defRPr/>
            </a:pPr>
            <a:fld id="{23954AA7-9A77-4546-B3F8-29F9BCA7C9FB}" type="slidenum">
              <a:rPr lang="en-US" altLang="en-US" sz="1100">
                <a:solidFill>
                  <a:schemeClr val="accent1"/>
                </a:solidFill>
                <a:latin typeface="Times New Roman" panose="02020603050405020304" pitchFamily="18" charset="0"/>
              </a:rPr>
              <a:pPr algn="r">
                <a:spcBef>
                  <a:spcPct val="0"/>
                </a:spcBef>
                <a:spcAft>
                  <a:spcPts val="600"/>
                </a:spcAft>
                <a:buClrTx/>
                <a:buFontTx/>
                <a:buNone/>
                <a:defRPr/>
              </a:pPr>
              <a:t>34</a:t>
            </a:fld>
            <a:endParaRPr lang="en-US" altLang="en-US" sz="1100">
              <a:solidFill>
                <a:schemeClr val="accent1"/>
              </a:solidFill>
              <a:latin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81"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62466" name="Title 1">
            <a:extLst>
              <a:ext uri="{FF2B5EF4-FFF2-40B4-BE49-F238E27FC236}">
                <a16:creationId xmlns:a16="http://schemas.microsoft.com/office/drawing/2014/main" id="{AC36B8F2-5998-4BDB-B419-67B68CD15B65}"/>
              </a:ext>
            </a:extLst>
          </p:cNvPr>
          <p:cNvSpPr>
            <a:spLocks noGrp="1"/>
          </p:cNvSpPr>
          <p:nvPr>
            <p:ph type="title"/>
          </p:nvPr>
        </p:nvSpPr>
        <p:spPr>
          <a:xfrm>
            <a:off x="806195" y="804672"/>
            <a:ext cx="3521359" cy="5248656"/>
          </a:xfrm>
        </p:spPr>
        <p:txBody>
          <a:bodyPr anchor="ctr">
            <a:normAutofit/>
          </a:bodyPr>
          <a:lstStyle/>
          <a:p>
            <a:pPr algn="ctr">
              <a:defRPr/>
            </a:pPr>
            <a:r>
              <a:rPr lang="en-US" altLang="en-US"/>
              <a:t>Protect your Intellectual Property</a:t>
            </a:r>
          </a:p>
        </p:txBody>
      </p:sp>
      <p:sp>
        <p:nvSpPr>
          <p:cNvPr id="3" name="Content Placeholder 2">
            <a:extLst>
              <a:ext uri="{FF2B5EF4-FFF2-40B4-BE49-F238E27FC236}">
                <a16:creationId xmlns:a16="http://schemas.microsoft.com/office/drawing/2014/main" id="{286421DB-CD01-411C-B3B7-B2EA8ECF94C2}"/>
              </a:ext>
            </a:extLst>
          </p:cNvPr>
          <p:cNvSpPr>
            <a:spLocks noGrp="1"/>
          </p:cNvSpPr>
          <p:nvPr>
            <p:ph idx="1"/>
          </p:nvPr>
        </p:nvSpPr>
        <p:spPr>
          <a:xfrm>
            <a:off x="4975861" y="804671"/>
            <a:ext cx="6399930" cy="5248657"/>
          </a:xfrm>
        </p:spPr>
        <p:txBody>
          <a:bodyPr rtlCol="0" anchor="ctr">
            <a:normAutofit/>
          </a:bodyPr>
          <a:lstStyle/>
          <a:p>
            <a:pPr marL="0" indent="0">
              <a:buNone/>
              <a:defRPr/>
            </a:pPr>
            <a:r>
              <a:rPr lang="en-US" b="1" dirty="0"/>
              <a:t>A patent or provisional patent </a:t>
            </a:r>
          </a:p>
          <a:p>
            <a:pPr marL="91440" indent="-91440">
              <a:defRPr/>
            </a:pPr>
            <a:r>
              <a:rPr lang="en-US" dirty="0"/>
              <a:t>Fill a provisional patent application and apply for the patent to protect your creation.</a:t>
            </a:r>
          </a:p>
          <a:p>
            <a:pPr marL="0" indent="0">
              <a:buNone/>
              <a:defRPr/>
            </a:pPr>
            <a:r>
              <a:rPr lang="en-US" b="1" dirty="0"/>
              <a:t>Registering your copyright </a:t>
            </a:r>
          </a:p>
          <a:p>
            <a:pPr marL="0" indent="0">
              <a:buNone/>
              <a:defRPr/>
            </a:pPr>
            <a:r>
              <a:rPr lang="en-US" b="1" dirty="0"/>
              <a:t>Protect trade secrets </a:t>
            </a:r>
          </a:p>
          <a:p>
            <a:pPr marL="91440" indent="-91440">
              <a:defRPr/>
            </a:pPr>
            <a:r>
              <a:rPr lang="en-US" dirty="0"/>
              <a:t>Establish policies and procedures to demonstrate ownership</a:t>
            </a:r>
          </a:p>
        </p:txBody>
      </p:sp>
      <p:sp>
        <p:nvSpPr>
          <p:cNvPr id="62468" name="Slide Number Placeholder 3">
            <a:extLst>
              <a:ext uri="{FF2B5EF4-FFF2-40B4-BE49-F238E27FC236}">
                <a16:creationId xmlns:a16="http://schemas.microsoft.com/office/drawing/2014/main" id="{87530584-645B-441D-9023-8FCEB0FE477D}"/>
              </a:ext>
            </a:extLst>
          </p:cNvPr>
          <p:cNvSpPr>
            <a:spLocks noGrp="1"/>
          </p:cNvSpPr>
          <p:nvPr>
            <p:ph type="sldNum" sz="quarter" idx="12"/>
          </p:nvPr>
        </p:nvSpPr>
        <p:spPr>
          <a:xfrm>
            <a:off x="11082612" y="6400005"/>
            <a:ext cx="633127" cy="30175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 anchorCtr="0" compatLnSpc="1">
            <a:prstTxWarp prst="textNoShape">
              <a:avLst/>
            </a:prstTxWarp>
            <a:norm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r">
              <a:spcBef>
                <a:spcPct val="0"/>
              </a:spcBef>
              <a:spcAft>
                <a:spcPts val="600"/>
              </a:spcAft>
              <a:buClrTx/>
              <a:buFontTx/>
              <a:buNone/>
              <a:defRPr/>
            </a:pPr>
            <a:fld id="{23954AA7-9A77-4546-B3F8-29F9BCA7C9FB}" type="slidenum">
              <a:rPr lang="en-US" altLang="en-US" sz="1100">
                <a:solidFill>
                  <a:schemeClr val="accent1"/>
                </a:solidFill>
                <a:latin typeface="Times New Roman" panose="02020603050405020304" pitchFamily="18" charset="0"/>
              </a:rPr>
              <a:pPr algn="r">
                <a:spcBef>
                  <a:spcPct val="0"/>
                </a:spcBef>
                <a:spcAft>
                  <a:spcPts val="600"/>
                </a:spcAft>
                <a:buClrTx/>
                <a:buFontTx/>
                <a:buNone/>
                <a:defRPr/>
              </a:pPr>
              <a:t>35</a:t>
            </a:fld>
            <a:endParaRPr lang="en-US" altLang="en-US" sz="1100">
              <a:solidFill>
                <a:schemeClr val="accent1"/>
              </a:solidFill>
              <a:latin typeface="Times New Roman" panose="02020603050405020304" pitchFamily="18" charset="0"/>
            </a:endParaRPr>
          </a:p>
        </p:txBody>
      </p:sp>
    </p:spTree>
    <p:extLst>
      <p:ext uri="{BB962C8B-B14F-4D97-AF65-F5344CB8AC3E}">
        <p14:creationId xmlns:p14="http://schemas.microsoft.com/office/powerpoint/2010/main" val="2051397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1705-ACC0-42E9-8C41-6F7714A4739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E4007B0-F5FC-4D40-993F-73ADDC27E725}"/>
              </a:ext>
            </a:extLst>
          </p:cNvPr>
          <p:cNvSpPr>
            <a:spLocks noGrp="1"/>
          </p:cNvSpPr>
          <p:nvPr>
            <p:ph idx="1"/>
          </p:nvPr>
        </p:nvSpPr>
        <p:spPr>
          <a:xfrm>
            <a:off x="1103312" y="1524000"/>
            <a:ext cx="8946541" cy="4724399"/>
          </a:xfrm>
        </p:spPr>
        <p:txBody>
          <a:bodyPr>
            <a:normAutofit/>
          </a:bodyPr>
          <a:lstStyle/>
          <a:p>
            <a:r>
              <a:rPr lang="en-US" sz="2400" dirty="0"/>
              <a:t>What is IP?</a:t>
            </a:r>
          </a:p>
          <a:p>
            <a:r>
              <a:rPr lang="en-US" sz="2400" dirty="0"/>
              <a:t>Type of IP</a:t>
            </a:r>
          </a:p>
          <a:p>
            <a:r>
              <a:rPr lang="en-US" sz="2400" dirty="0"/>
              <a:t>IP System of Sri Lanka</a:t>
            </a:r>
          </a:p>
          <a:p>
            <a:r>
              <a:rPr lang="en-US" sz="2400" dirty="0"/>
              <a:t>What is a Patent and How it can be filed?</a:t>
            </a:r>
          </a:p>
          <a:p>
            <a:r>
              <a:rPr lang="en-US" sz="2400" dirty="0"/>
              <a:t>Why? What? Who? When? Where?</a:t>
            </a:r>
          </a:p>
          <a:p>
            <a:r>
              <a:rPr lang="en-US" sz="2400" dirty="0"/>
              <a:t>Wealth of a Nation</a:t>
            </a:r>
          </a:p>
          <a:p>
            <a:r>
              <a:rPr lang="en-US" sz="2400" dirty="0"/>
              <a:t>Licensing and Software Piracy</a:t>
            </a:r>
          </a:p>
          <a:p>
            <a:r>
              <a:rPr lang="en-US" sz="2400" dirty="0"/>
              <a:t>Fair Use</a:t>
            </a:r>
          </a:p>
          <a:p>
            <a:r>
              <a:rPr lang="en-US" sz="2400" dirty="0"/>
              <a:t>Open Source Software</a:t>
            </a:r>
          </a:p>
          <a:p>
            <a:endParaRPr lang="en-US" dirty="0"/>
          </a:p>
        </p:txBody>
      </p:sp>
      <p:sp>
        <p:nvSpPr>
          <p:cNvPr id="4" name="Slide Number Placeholder 3">
            <a:extLst>
              <a:ext uri="{FF2B5EF4-FFF2-40B4-BE49-F238E27FC236}">
                <a16:creationId xmlns:a16="http://schemas.microsoft.com/office/drawing/2014/main" id="{76C50C51-68FE-4358-82BB-43FA0EB9A2A4}"/>
              </a:ext>
            </a:extLst>
          </p:cNvPr>
          <p:cNvSpPr>
            <a:spLocks noGrp="1"/>
          </p:cNvSpPr>
          <p:nvPr>
            <p:ph type="sldNum" sz="quarter" idx="12"/>
          </p:nvPr>
        </p:nvSpPr>
        <p:spPr/>
        <p:txBody>
          <a:bodyPr/>
          <a:lstStyle/>
          <a:p>
            <a:pPr>
              <a:defRPr/>
            </a:pPr>
            <a:fld id="{1A3AB7EE-C036-4DB4-BCAD-4CD90E1EAB54}" type="slidenum">
              <a:rPr lang="en-US" altLang="en-US" smtClean="0"/>
              <a:pPr>
                <a:defRPr/>
              </a:pPr>
              <a:t>36</a:t>
            </a:fld>
            <a:endParaRPr lang="en-US" altLang="en-US"/>
          </a:p>
        </p:txBody>
      </p:sp>
    </p:spTree>
    <p:extLst>
      <p:ext uri="{BB962C8B-B14F-4D97-AF65-F5344CB8AC3E}">
        <p14:creationId xmlns:p14="http://schemas.microsoft.com/office/powerpoint/2010/main" val="2218582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6" name="Rectangle 75">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82"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79874" name="Title 1">
            <a:extLst>
              <a:ext uri="{FF2B5EF4-FFF2-40B4-BE49-F238E27FC236}">
                <a16:creationId xmlns:a16="http://schemas.microsoft.com/office/drawing/2014/main" id="{39AC5F72-1E27-4978-9007-19A24E553931}"/>
              </a:ext>
            </a:extLst>
          </p:cNvPr>
          <p:cNvSpPr>
            <a:spLocks noGrp="1"/>
          </p:cNvSpPr>
          <p:nvPr>
            <p:ph type="title"/>
          </p:nvPr>
        </p:nvSpPr>
        <p:spPr>
          <a:xfrm>
            <a:off x="806195" y="804672"/>
            <a:ext cx="3521359" cy="5248656"/>
          </a:xfrm>
        </p:spPr>
        <p:txBody>
          <a:bodyPr anchor="ctr">
            <a:normAutofit/>
          </a:bodyPr>
          <a:lstStyle/>
          <a:p>
            <a:pPr algn="ctr">
              <a:defRPr/>
            </a:pPr>
            <a:r>
              <a:rPr lang="en-US" altLang="en-US"/>
              <a:t>Assignment</a:t>
            </a:r>
          </a:p>
        </p:txBody>
      </p:sp>
      <p:sp>
        <p:nvSpPr>
          <p:cNvPr id="26627" name="Content Placeholder 2">
            <a:extLst>
              <a:ext uri="{FF2B5EF4-FFF2-40B4-BE49-F238E27FC236}">
                <a16:creationId xmlns:a16="http://schemas.microsoft.com/office/drawing/2014/main" id="{53FDFBB2-902E-4577-B687-B3CF6E1C923C}"/>
              </a:ext>
            </a:extLst>
          </p:cNvPr>
          <p:cNvSpPr>
            <a:spLocks noGrp="1"/>
          </p:cNvSpPr>
          <p:nvPr>
            <p:ph idx="1"/>
          </p:nvPr>
        </p:nvSpPr>
        <p:spPr>
          <a:xfrm>
            <a:off x="4975861" y="804671"/>
            <a:ext cx="6399930" cy="5248657"/>
          </a:xfrm>
        </p:spPr>
        <p:txBody>
          <a:bodyPr anchor="ctr">
            <a:normAutofit/>
          </a:bodyPr>
          <a:lstStyle/>
          <a:p>
            <a:r>
              <a:rPr lang="en-US" altLang="en-US" dirty="0"/>
              <a:t>Collect the latest statistics related to Countries/Organizations and their patents as in slides 23 to 26. Write an essay on “Why rich countries are rich?” (Max. 300 words)</a:t>
            </a:r>
          </a:p>
          <a:p>
            <a:r>
              <a:rPr lang="en-US" altLang="en-US" dirty="0"/>
              <a:t>Write an essay on “How Sri Lankan universities can make Sri Lanka a wealthy nation” (Max. 300 words)</a:t>
            </a:r>
          </a:p>
          <a:p>
            <a:r>
              <a:rPr lang="en-US" altLang="en-US" dirty="0"/>
              <a:t>Write a reflective journal on a situation that you feel sad about being a Sri Lankan. Write what you, as a Sri Lankan can do to prevent that for future generations.</a:t>
            </a:r>
          </a:p>
          <a:p>
            <a:r>
              <a:rPr lang="en-US" altLang="en-US" dirty="0"/>
              <a:t> Submit your assignment as a PDF on or before midnight 09</a:t>
            </a:r>
            <a:r>
              <a:rPr lang="en-US" altLang="en-US" baseline="30000" dirty="0"/>
              <a:t>th</a:t>
            </a:r>
            <a:r>
              <a:rPr lang="en-US" altLang="en-US" dirty="0"/>
              <a:t> October, 2021.</a:t>
            </a:r>
          </a:p>
        </p:txBody>
      </p:sp>
      <p:sp>
        <p:nvSpPr>
          <p:cNvPr id="79876" name="Slide Number Placeholder 3">
            <a:extLst>
              <a:ext uri="{FF2B5EF4-FFF2-40B4-BE49-F238E27FC236}">
                <a16:creationId xmlns:a16="http://schemas.microsoft.com/office/drawing/2014/main" id="{B11937C6-6793-4B73-A48A-115A99ED40BC}"/>
              </a:ext>
            </a:extLst>
          </p:cNvPr>
          <p:cNvSpPr>
            <a:spLocks noGrp="1"/>
          </p:cNvSpPr>
          <p:nvPr>
            <p:ph type="sldNum" sz="quarter" idx="12"/>
          </p:nvPr>
        </p:nvSpPr>
        <p:spPr>
          <a:xfrm>
            <a:off x="11082612" y="6400005"/>
            <a:ext cx="633127" cy="30175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 anchorCtr="0" compatLnSpc="1">
            <a:prstTxWarp prst="textNoShape">
              <a:avLst/>
            </a:prstTxWarp>
            <a:norm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r">
              <a:spcBef>
                <a:spcPct val="0"/>
              </a:spcBef>
              <a:spcAft>
                <a:spcPts val="600"/>
              </a:spcAft>
              <a:buClrTx/>
              <a:buFontTx/>
              <a:buNone/>
              <a:defRPr/>
            </a:pPr>
            <a:fld id="{EFCC83B8-2548-4ABA-8BA4-F7816CA122C4}" type="slidenum">
              <a:rPr lang="en-US" altLang="en-US" sz="1100">
                <a:solidFill>
                  <a:schemeClr val="accent1"/>
                </a:solidFill>
                <a:latin typeface="Times New Roman" panose="02020603050405020304" pitchFamily="18" charset="0"/>
              </a:rPr>
              <a:pPr algn="r">
                <a:spcBef>
                  <a:spcPct val="0"/>
                </a:spcBef>
                <a:spcAft>
                  <a:spcPts val="600"/>
                </a:spcAft>
                <a:buClrTx/>
                <a:buFontTx/>
                <a:buNone/>
                <a:defRPr/>
              </a:pPr>
              <a:t>37</a:t>
            </a:fld>
            <a:endParaRPr lang="en-US" altLang="en-US" sz="1100">
              <a:solidFill>
                <a:schemeClr val="accent1"/>
              </a:solidFill>
              <a:latin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BA3C0226-D8CB-40DA-BFC6-17437727ECE6}"/>
                  </a:ext>
                </a:extLst>
              </p14:cNvPr>
              <p14:cNvContentPartPr/>
              <p14:nvPr/>
            </p14:nvContentPartPr>
            <p14:xfrm>
              <a:off x="4691520" y="1737360"/>
              <a:ext cx="4137840" cy="2738880"/>
            </p14:xfrm>
          </p:contentPart>
        </mc:Choice>
        <mc:Fallback>
          <p:pic>
            <p:nvPicPr>
              <p:cNvPr id="5" name="Ink 4">
                <a:extLst>
                  <a:ext uri="{FF2B5EF4-FFF2-40B4-BE49-F238E27FC236}">
                    <a16:creationId xmlns:a16="http://schemas.microsoft.com/office/drawing/2014/main" id="{BA3C0226-D8CB-40DA-BFC6-17437727ECE6}"/>
                  </a:ext>
                </a:extLst>
              </p:cNvPr>
              <p:cNvPicPr/>
              <p:nvPr/>
            </p:nvPicPr>
            <p:blipFill>
              <a:blip r:embed="rId5"/>
              <a:stretch>
                <a:fillRect/>
              </a:stretch>
            </p:blipFill>
            <p:spPr>
              <a:xfrm>
                <a:off x="4682160" y="1728000"/>
                <a:ext cx="4156560" cy="275760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7"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8"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1"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2"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3665AA59-10CF-4591-919B-E7E9583F5630}"/>
              </a:ext>
            </a:extLst>
          </p:cNvPr>
          <p:cNvPicPr>
            <a:picLocks noGrp="1" noChangeAspect="1"/>
          </p:cNvPicPr>
          <p:nvPr>
            <p:ph idx="1"/>
          </p:nvPr>
        </p:nvPicPr>
        <p:blipFill>
          <a:blip r:embed="rId7"/>
          <a:stretch>
            <a:fillRect/>
          </a:stretch>
        </p:blipFill>
        <p:spPr>
          <a:xfrm>
            <a:off x="889397" y="643467"/>
            <a:ext cx="10413205" cy="5571066"/>
          </a:xfrm>
          <a:prstGeom prst="rect">
            <a:avLst/>
          </a:prstGeom>
        </p:spPr>
      </p:pic>
      <p:sp>
        <p:nvSpPr>
          <p:cNvPr id="34"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FDE3A2FE-EDCA-42DE-A293-72775C7A098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4</a:t>
            </a:fld>
            <a:endParaRPr lang="en-US" altLang="en-US">
              <a:solidFill>
                <a:srgbClr val="FFFFFF"/>
              </a:solidFill>
            </a:endParaRP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B30BAF68-63A7-4489-94D6-319EF94157B0}"/>
                  </a:ext>
                </a:extLst>
              </p14:cNvPr>
              <p14:cNvContentPartPr/>
              <p14:nvPr/>
            </p14:nvContentPartPr>
            <p14:xfrm>
              <a:off x="1221120" y="3714120"/>
              <a:ext cx="1758240" cy="425160"/>
            </p14:xfrm>
          </p:contentPart>
        </mc:Choice>
        <mc:Fallback>
          <p:pic>
            <p:nvPicPr>
              <p:cNvPr id="3" name="Ink 2">
                <a:extLst>
                  <a:ext uri="{FF2B5EF4-FFF2-40B4-BE49-F238E27FC236}">
                    <a16:creationId xmlns:a16="http://schemas.microsoft.com/office/drawing/2014/main" id="{B30BAF68-63A7-4489-94D6-319EF94157B0}"/>
                  </a:ext>
                </a:extLst>
              </p:cNvPr>
              <p:cNvPicPr/>
              <p:nvPr/>
            </p:nvPicPr>
            <p:blipFill>
              <a:blip r:embed="rId9"/>
              <a:stretch>
                <a:fillRect/>
              </a:stretch>
            </p:blipFill>
            <p:spPr>
              <a:xfrm>
                <a:off x="1211760" y="3704760"/>
                <a:ext cx="1776960" cy="443880"/>
              </a:xfrm>
              <a:prstGeom prst="rect">
                <a:avLst/>
              </a:prstGeom>
            </p:spPr>
          </p:pic>
        </mc:Fallback>
      </mc:AlternateContent>
    </p:spTree>
    <p:extLst>
      <p:ext uri="{BB962C8B-B14F-4D97-AF65-F5344CB8AC3E}">
        <p14:creationId xmlns:p14="http://schemas.microsoft.com/office/powerpoint/2010/main" val="2750129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FA6215CC-FB33-4AAB-83B1-D70FE6E4FB61}"/>
              </a:ext>
            </a:extLst>
          </p:cNvPr>
          <p:cNvPicPr>
            <a:picLocks noGrp="1" noChangeAspect="1"/>
          </p:cNvPicPr>
          <p:nvPr>
            <p:ph idx="1"/>
          </p:nvPr>
        </p:nvPicPr>
        <p:blipFill>
          <a:blip r:embed="rId7"/>
          <a:stretch>
            <a:fillRect/>
          </a:stretch>
        </p:blipFill>
        <p:spPr>
          <a:xfrm>
            <a:off x="1143941" y="643467"/>
            <a:ext cx="9904118"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1465C909-7AA9-4881-B440-6E2146EB2102}"/>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5</a:t>
            </a:fld>
            <a:endParaRPr lang="en-US" altLang="en-US">
              <a:solidFill>
                <a:srgbClr val="FFFFFF"/>
              </a:solidFill>
            </a:endParaRPr>
          </a:p>
        </p:txBody>
      </p:sp>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870A3F84-FEC2-464A-B6B4-DBDA81BDAB9D}"/>
                  </a:ext>
                </a:extLst>
              </p14:cNvPr>
              <p14:cNvContentPartPr/>
              <p14:nvPr/>
            </p14:nvContentPartPr>
            <p14:xfrm>
              <a:off x="2118960" y="2122560"/>
              <a:ext cx="80640" cy="41400"/>
            </p14:xfrm>
          </p:contentPart>
        </mc:Choice>
        <mc:Fallback xmlns="">
          <p:pic>
            <p:nvPicPr>
              <p:cNvPr id="2" name="Ink 1">
                <a:extLst>
                  <a:ext uri="{FF2B5EF4-FFF2-40B4-BE49-F238E27FC236}">
                    <a16:creationId xmlns:a16="http://schemas.microsoft.com/office/drawing/2014/main" id="{870A3F84-FEC2-464A-B6B4-DBDA81BDAB9D}"/>
                  </a:ext>
                </a:extLst>
              </p:cNvPr>
              <p:cNvPicPr/>
              <p:nvPr/>
            </p:nvPicPr>
            <p:blipFill>
              <a:blip r:embed="rId9"/>
              <a:stretch>
                <a:fillRect/>
              </a:stretch>
            </p:blipFill>
            <p:spPr>
              <a:xfrm>
                <a:off x="2109600" y="2113200"/>
                <a:ext cx="993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 name="Ink 2">
                <a:extLst>
                  <a:ext uri="{FF2B5EF4-FFF2-40B4-BE49-F238E27FC236}">
                    <a16:creationId xmlns:a16="http://schemas.microsoft.com/office/drawing/2014/main" id="{F5487201-B840-49D7-B1AB-CF500FE505EB}"/>
                  </a:ext>
                </a:extLst>
              </p14:cNvPr>
              <p14:cNvContentPartPr/>
              <p14:nvPr/>
            </p14:nvContentPartPr>
            <p14:xfrm>
              <a:off x="2115000" y="2130120"/>
              <a:ext cx="81360" cy="50760"/>
            </p14:xfrm>
          </p:contentPart>
        </mc:Choice>
        <mc:Fallback>
          <p:pic>
            <p:nvPicPr>
              <p:cNvPr id="3" name="Ink 2">
                <a:extLst>
                  <a:ext uri="{FF2B5EF4-FFF2-40B4-BE49-F238E27FC236}">
                    <a16:creationId xmlns:a16="http://schemas.microsoft.com/office/drawing/2014/main" id="{F5487201-B840-49D7-B1AB-CF500FE505EB}"/>
                  </a:ext>
                </a:extLst>
              </p:cNvPr>
              <p:cNvPicPr/>
              <p:nvPr/>
            </p:nvPicPr>
            <p:blipFill>
              <a:blip r:embed="rId11"/>
              <a:stretch>
                <a:fillRect/>
              </a:stretch>
            </p:blipFill>
            <p:spPr>
              <a:xfrm>
                <a:off x="2105640" y="2120760"/>
                <a:ext cx="100080" cy="69480"/>
              </a:xfrm>
              <a:prstGeom prst="rect">
                <a:avLst/>
              </a:prstGeom>
            </p:spPr>
          </p:pic>
        </mc:Fallback>
      </mc:AlternateContent>
    </p:spTree>
    <p:extLst>
      <p:ext uri="{BB962C8B-B14F-4D97-AF65-F5344CB8AC3E}">
        <p14:creationId xmlns:p14="http://schemas.microsoft.com/office/powerpoint/2010/main" val="285839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6A1BF5DF-46D7-49DE-8FD4-1883B336ADF5}"/>
              </a:ext>
            </a:extLst>
          </p:cNvPr>
          <p:cNvPicPr>
            <a:picLocks noGrp="1" noChangeAspect="1"/>
          </p:cNvPicPr>
          <p:nvPr>
            <p:ph idx="1"/>
          </p:nvPr>
        </p:nvPicPr>
        <p:blipFill>
          <a:blip r:embed="rId7"/>
          <a:stretch>
            <a:fillRect/>
          </a:stretch>
        </p:blipFill>
        <p:spPr>
          <a:xfrm>
            <a:off x="937605" y="643467"/>
            <a:ext cx="10316790"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CC1A6A9E-7D39-4EDC-9C39-D7700C97A0E1}"/>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6</a:t>
            </a:fld>
            <a:endParaRPr lang="en-US" altLang="en-US">
              <a:solidFill>
                <a:srgbClr val="FFFFFF"/>
              </a:solidFill>
            </a:endParaRP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AAD81C23-312F-4622-A1A2-20FA0701FAAD}"/>
                  </a:ext>
                </a:extLst>
              </p14:cNvPr>
              <p14:cNvContentPartPr/>
              <p14:nvPr/>
            </p14:nvContentPartPr>
            <p14:xfrm>
              <a:off x="1785600" y="919080"/>
              <a:ext cx="8389800" cy="4591080"/>
            </p14:xfrm>
          </p:contentPart>
        </mc:Choice>
        <mc:Fallback>
          <p:pic>
            <p:nvPicPr>
              <p:cNvPr id="3" name="Ink 2">
                <a:extLst>
                  <a:ext uri="{FF2B5EF4-FFF2-40B4-BE49-F238E27FC236}">
                    <a16:creationId xmlns:a16="http://schemas.microsoft.com/office/drawing/2014/main" id="{AAD81C23-312F-4622-A1A2-20FA0701FAAD}"/>
                  </a:ext>
                </a:extLst>
              </p:cNvPr>
              <p:cNvPicPr/>
              <p:nvPr/>
            </p:nvPicPr>
            <p:blipFill>
              <a:blip r:embed="rId9"/>
              <a:stretch>
                <a:fillRect/>
              </a:stretch>
            </p:blipFill>
            <p:spPr>
              <a:xfrm>
                <a:off x="1776240" y="909720"/>
                <a:ext cx="8408520" cy="4609800"/>
              </a:xfrm>
              <a:prstGeom prst="rect">
                <a:avLst/>
              </a:prstGeom>
            </p:spPr>
          </p:pic>
        </mc:Fallback>
      </mc:AlternateContent>
    </p:spTree>
    <p:extLst>
      <p:ext uri="{BB962C8B-B14F-4D97-AF65-F5344CB8AC3E}">
        <p14:creationId xmlns:p14="http://schemas.microsoft.com/office/powerpoint/2010/main" val="1116743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FF62B15D-4C0D-465C-ACD8-D1536D090660}"/>
              </a:ext>
            </a:extLst>
          </p:cNvPr>
          <p:cNvPicPr>
            <a:picLocks noGrp="1" noChangeAspect="1"/>
          </p:cNvPicPr>
          <p:nvPr>
            <p:ph idx="1"/>
          </p:nvPr>
        </p:nvPicPr>
        <p:blipFill>
          <a:blip r:embed="rId7"/>
          <a:stretch>
            <a:fillRect/>
          </a:stretch>
        </p:blipFill>
        <p:spPr>
          <a:xfrm>
            <a:off x="1099527" y="643467"/>
            <a:ext cx="9992946"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422A41AB-F210-4ED0-8E2C-8B56EE4AFA36}"/>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7</a:t>
            </a:fld>
            <a:endParaRPr lang="en-US" altLang="en-US">
              <a:solidFill>
                <a:srgbClr val="FFFFFF"/>
              </a:solidFill>
            </a:endParaRP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FC0B4549-318B-4430-B65B-A51AD860FE08}"/>
                  </a:ext>
                </a:extLst>
              </p14:cNvPr>
              <p14:cNvContentPartPr/>
              <p14:nvPr/>
            </p14:nvContentPartPr>
            <p14:xfrm>
              <a:off x="3542760" y="969120"/>
              <a:ext cx="7389720" cy="5356440"/>
            </p14:xfrm>
          </p:contentPart>
        </mc:Choice>
        <mc:Fallback>
          <p:pic>
            <p:nvPicPr>
              <p:cNvPr id="3" name="Ink 2">
                <a:extLst>
                  <a:ext uri="{FF2B5EF4-FFF2-40B4-BE49-F238E27FC236}">
                    <a16:creationId xmlns:a16="http://schemas.microsoft.com/office/drawing/2014/main" id="{FC0B4549-318B-4430-B65B-A51AD860FE08}"/>
                  </a:ext>
                </a:extLst>
              </p:cNvPr>
              <p:cNvPicPr/>
              <p:nvPr/>
            </p:nvPicPr>
            <p:blipFill>
              <a:blip r:embed="rId9"/>
              <a:stretch>
                <a:fillRect/>
              </a:stretch>
            </p:blipFill>
            <p:spPr>
              <a:xfrm>
                <a:off x="3533400" y="959760"/>
                <a:ext cx="7408440" cy="5375160"/>
              </a:xfrm>
              <a:prstGeom prst="rect">
                <a:avLst/>
              </a:prstGeom>
            </p:spPr>
          </p:pic>
        </mc:Fallback>
      </mc:AlternateContent>
    </p:spTree>
    <p:extLst>
      <p:ext uri="{BB962C8B-B14F-4D97-AF65-F5344CB8AC3E}">
        <p14:creationId xmlns:p14="http://schemas.microsoft.com/office/powerpoint/2010/main" val="1555375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Graphical user interface, text, application&#10;&#10;Description automatically generated">
            <a:extLst>
              <a:ext uri="{FF2B5EF4-FFF2-40B4-BE49-F238E27FC236}">
                <a16:creationId xmlns:a16="http://schemas.microsoft.com/office/drawing/2014/main" id="{D51AAA4C-4EF7-4E65-8656-2E7F1A69D5C2}"/>
              </a:ext>
            </a:extLst>
          </p:cNvPr>
          <p:cNvPicPr>
            <a:picLocks noGrp="1" noChangeAspect="1"/>
          </p:cNvPicPr>
          <p:nvPr>
            <p:ph idx="1"/>
          </p:nvPr>
        </p:nvPicPr>
        <p:blipFill>
          <a:blip r:embed="rId7"/>
          <a:stretch>
            <a:fillRect/>
          </a:stretch>
        </p:blipFill>
        <p:spPr>
          <a:xfrm>
            <a:off x="2200149" y="643467"/>
            <a:ext cx="7791701"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34508020-1755-41C7-92C7-DA57DC1E60A3}"/>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8</a:t>
            </a:fld>
            <a:endParaRPr lang="en-US" altLang="en-US">
              <a:solidFill>
                <a:srgbClr val="FFFFFF"/>
              </a:solidFill>
            </a:endParaRP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30429835-4AC5-4429-AC45-9B48F318E7F3}"/>
                  </a:ext>
                </a:extLst>
              </p14:cNvPr>
              <p14:cNvContentPartPr/>
              <p14:nvPr/>
            </p14:nvContentPartPr>
            <p14:xfrm>
              <a:off x="1299960" y="1231560"/>
              <a:ext cx="4195440" cy="2366640"/>
            </p14:xfrm>
          </p:contentPart>
        </mc:Choice>
        <mc:Fallback>
          <p:pic>
            <p:nvPicPr>
              <p:cNvPr id="3" name="Ink 2">
                <a:extLst>
                  <a:ext uri="{FF2B5EF4-FFF2-40B4-BE49-F238E27FC236}">
                    <a16:creationId xmlns:a16="http://schemas.microsoft.com/office/drawing/2014/main" id="{30429835-4AC5-4429-AC45-9B48F318E7F3}"/>
                  </a:ext>
                </a:extLst>
              </p:cNvPr>
              <p:cNvPicPr/>
              <p:nvPr/>
            </p:nvPicPr>
            <p:blipFill>
              <a:blip r:embed="rId9"/>
              <a:stretch>
                <a:fillRect/>
              </a:stretch>
            </p:blipFill>
            <p:spPr>
              <a:xfrm>
                <a:off x="1290600" y="1222200"/>
                <a:ext cx="4214160" cy="2385360"/>
              </a:xfrm>
              <a:prstGeom prst="rect">
                <a:avLst/>
              </a:prstGeom>
            </p:spPr>
          </p:pic>
        </mc:Fallback>
      </mc:AlternateContent>
    </p:spTree>
    <p:extLst>
      <p:ext uri="{BB962C8B-B14F-4D97-AF65-F5344CB8AC3E}">
        <p14:creationId xmlns:p14="http://schemas.microsoft.com/office/powerpoint/2010/main" val="1217094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D51B8586-B2AD-4F9E-A7A5-9975847E45C4}"/>
              </a:ext>
            </a:extLst>
          </p:cNvPr>
          <p:cNvPicPr>
            <a:picLocks noGrp="1" noChangeAspect="1"/>
          </p:cNvPicPr>
          <p:nvPr>
            <p:ph idx="1"/>
          </p:nvPr>
        </p:nvPicPr>
        <p:blipFill>
          <a:blip r:embed="rId7"/>
          <a:stretch>
            <a:fillRect/>
          </a:stretch>
        </p:blipFill>
        <p:spPr>
          <a:xfrm>
            <a:off x="790222" y="643467"/>
            <a:ext cx="10611555" cy="5571066"/>
          </a:xfrm>
          <a:prstGeom prst="rect">
            <a:avLst/>
          </a:prstGeom>
        </p:spPr>
      </p:pic>
      <p:sp>
        <p:nvSpPr>
          <p:cNvPr id="25" name="Rectangle 24">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4E132DD-7AC9-4094-9195-A341DB10B3FE}"/>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defRPr/>
            </a:pPr>
            <a:fld id="{1A3AB7EE-C036-4DB4-BCAD-4CD90E1EAB54}" type="slidenum">
              <a:rPr lang="en-US" altLang="en-US">
                <a:solidFill>
                  <a:srgbClr val="FFFFFF"/>
                </a:solidFill>
              </a:rPr>
              <a:pPr>
                <a:spcAft>
                  <a:spcPts val="600"/>
                </a:spcAft>
                <a:defRPr/>
              </a:pPr>
              <a:t>9</a:t>
            </a:fld>
            <a:endParaRPr lang="en-US" altLang="en-US">
              <a:solidFill>
                <a:srgbClr val="FFFFFF"/>
              </a:solidFill>
            </a:endParaRPr>
          </a:p>
        </p:txBody>
      </p:sp>
      <p:pic>
        <p:nvPicPr>
          <p:cNvPr id="8" name="Picture 7">
            <a:extLst>
              <a:ext uri="{FF2B5EF4-FFF2-40B4-BE49-F238E27FC236}">
                <a16:creationId xmlns:a16="http://schemas.microsoft.com/office/drawing/2014/main" id="{3AAFC9C0-AF76-4CC2-AB9E-CCC5F27C64AA}"/>
              </a:ext>
            </a:extLst>
          </p:cNvPr>
          <p:cNvPicPr>
            <a:picLocks noChangeAspect="1"/>
          </p:cNvPicPr>
          <p:nvPr/>
        </p:nvPicPr>
        <p:blipFill>
          <a:blip r:embed="rId8"/>
          <a:stretch>
            <a:fillRect/>
          </a:stretch>
        </p:blipFill>
        <p:spPr>
          <a:xfrm>
            <a:off x="6705599" y="2286000"/>
            <a:ext cx="394647" cy="383685"/>
          </a:xfrm>
          <a:prstGeom prst="rect">
            <a:avLst/>
          </a:prstGeom>
        </p:spPr>
      </p:pic>
    </p:spTree>
    <p:extLst>
      <p:ext uri="{BB962C8B-B14F-4D97-AF65-F5344CB8AC3E}">
        <p14:creationId xmlns:p14="http://schemas.microsoft.com/office/powerpoint/2010/main" val="17400340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4AAC68C2A2BD4A85C48FBD90B77FCA" ma:contentTypeVersion="3" ma:contentTypeDescription="Create a new document." ma:contentTypeScope="" ma:versionID="adea241a6dd7863fef01aad84b869a66">
  <xsd:schema xmlns:xsd="http://www.w3.org/2001/XMLSchema" xmlns:xs="http://www.w3.org/2001/XMLSchema" xmlns:p="http://schemas.microsoft.com/office/2006/metadata/properties" xmlns:ns2="e2c3fe04-9b38-4f08-8dd4-03fe632e424a" targetNamespace="http://schemas.microsoft.com/office/2006/metadata/properties" ma:root="true" ma:fieldsID="ad0b74add9fc68e7911972db563150cd" ns2:_="">
    <xsd:import namespace="e2c3fe04-9b38-4f08-8dd4-03fe632e424a"/>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c3fe04-9b38-4f08-8dd4-03fe632e42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73E8EBB-CB54-4824-931D-AD85683B40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c3fe04-9b38-4f08-8dd4-03fe632e42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328751-26DA-472B-B41F-70DD2052F2EE}">
  <ds:schemaRefs>
    <ds:schemaRef ds:uri="http://purl.org/dc/elements/1.1/"/>
    <ds:schemaRef ds:uri="http://purl.org/dc/terms/"/>
    <ds:schemaRef ds:uri="http://purl.org/dc/dcmitype/"/>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e2c3fe04-9b38-4f08-8dd4-03fe632e424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2989</TotalTime>
  <Words>707</Words>
  <Application>Microsoft Office PowerPoint</Application>
  <PresentationFormat>Widescreen</PresentationFormat>
  <Paragraphs>113</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Times New Roman</vt:lpstr>
      <vt:lpstr>Wingdings 3</vt:lpstr>
      <vt:lpstr>Ion</vt:lpstr>
      <vt:lpstr>Intellectual Property</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Licensing of an IP</vt:lpstr>
      <vt:lpstr>Software Piracy</vt:lpstr>
      <vt:lpstr>Software Piracy</vt:lpstr>
      <vt:lpstr>PowerPoint Presentation</vt:lpstr>
      <vt:lpstr>PowerPoint Presentation</vt:lpstr>
      <vt:lpstr>Open-Source Software</vt:lpstr>
      <vt:lpstr>Protect your Intellectual Property</vt:lpstr>
      <vt:lpstr>Protect your Intellectual Property</vt:lpstr>
      <vt:lpstr>Summary</vt:lpstr>
      <vt:lpstr>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Intellectual Property</dc:title>
  <dc:creator>Koliya Pulasinghe</dc:creator>
  <cp:lastModifiedBy>Koliya Pulasinghe</cp:lastModifiedBy>
  <cp:revision>34</cp:revision>
  <dcterms:created xsi:type="dcterms:W3CDTF">2020-04-26T13:29:23Z</dcterms:created>
  <dcterms:modified xsi:type="dcterms:W3CDTF">2021-10-03T08:01:53Z</dcterms:modified>
</cp:coreProperties>
</file>